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32"/>
  </p:notesMasterIdLst>
  <p:handoutMasterIdLst>
    <p:handoutMasterId r:id="rId33"/>
  </p:handoutMasterIdLst>
  <p:sldIdLst>
    <p:sldId id="280" r:id="rId2"/>
    <p:sldId id="358" r:id="rId3"/>
    <p:sldId id="336" r:id="rId4"/>
    <p:sldId id="303" r:id="rId5"/>
    <p:sldId id="304" r:id="rId6"/>
    <p:sldId id="354" r:id="rId7"/>
    <p:sldId id="355" r:id="rId8"/>
    <p:sldId id="256" r:id="rId9"/>
    <p:sldId id="313" r:id="rId10"/>
    <p:sldId id="327" r:id="rId11"/>
    <p:sldId id="328" r:id="rId12"/>
    <p:sldId id="356" r:id="rId13"/>
    <p:sldId id="262" r:id="rId14"/>
    <p:sldId id="263" r:id="rId15"/>
    <p:sldId id="342" r:id="rId16"/>
    <p:sldId id="283" r:id="rId17"/>
    <p:sldId id="323" r:id="rId18"/>
    <p:sldId id="349" r:id="rId19"/>
    <p:sldId id="351" r:id="rId20"/>
    <p:sldId id="352" r:id="rId21"/>
    <p:sldId id="353" r:id="rId22"/>
    <p:sldId id="284" r:id="rId23"/>
    <p:sldId id="287" r:id="rId24"/>
    <p:sldId id="322" r:id="rId25"/>
    <p:sldId id="343" r:id="rId26"/>
    <p:sldId id="345" r:id="rId27"/>
    <p:sldId id="346" r:id="rId28"/>
    <p:sldId id="347" r:id="rId29"/>
    <p:sldId id="348" r:id="rId30"/>
    <p:sldId id="359" r:id="rId31"/>
  </p:sldIdLst>
  <p:sldSz cx="9144000" cy="6858000" type="screen4x3"/>
  <p:notesSz cx="6946900" cy="9271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27" autoAdjust="0"/>
    <p:restoredTop sz="88489" autoAdjust="0"/>
  </p:normalViewPr>
  <p:slideViewPr>
    <p:cSldViewPr>
      <p:cViewPr>
        <p:scale>
          <a:sx n="90" d="100"/>
          <a:sy n="90" d="100"/>
        </p:scale>
        <p:origin x="-972" y="21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0323" cy="463550"/>
          </a:xfrm>
          <a:prstGeom prst="rect">
            <a:avLst/>
          </a:prstGeom>
        </p:spPr>
        <p:txBody>
          <a:bodyPr vert="horz" lIns="92665" tIns="46333" rIns="92665" bIns="46333" rtlCol="0"/>
          <a:lstStyle>
            <a:lvl1pPr algn="l">
              <a:defRPr sz="1200"/>
            </a:lvl1pPr>
          </a:lstStyle>
          <a:p>
            <a:endParaRPr lang="en-US"/>
          </a:p>
        </p:txBody>
      </p:sp>
      <p:sp>
        <p:nvSpPr>
          <p:cNvPr id="3" name="Date Placeholder 2"/>
          <p:cNvSpPr>
            <a:spLocks noGrp="1"/>
          </p:cNvSpPr>
          <p:nvPr>
            <p:ph type="dt" sz="quarter" idx="1"/>
          </p:nvPr>
        </p:nvSpPr>
        <p:spPr>
          <a:xfrm>
            <a:off x="3934969" y="0"/>
            <a:ext cx="3010323" cy="463550"/>
          </a:xfrm>
          <a:prstGeom prst="rect">
            <a:avLst/>
          </a:prstGeom>
        </p:spPr>
        <p:txBody>
          <a:bodyPr vert="horz" lIns="92665" tIns="46333" rIns="92665" bIns="46333" rtlCol="0"/>
          <a:lstStyle>
            <a:lvl1pPr algn="r">
              <a:defRPr sz="1200"/>
            </a:lvl1pPr>
          </a:lstStyle>
          <a:p>
            <a:fld id="{81396FAC-686D-4CC9-A819-6EFB4F4F442B}" type="datetimeFigureOut">
              <a:rPr lang="en-US" smtClean="0"/>
              <a:pPr/>
              <a:t>10/26/2010</a:t>
            </a:fld>
            <a:endParaRPr lang="en-US"/>
          </a:p>
        </p:txBody>
      </p:sp>
      <p:sp>
        <p:nvSpPr>
          <p:cNvPr id="4" name="Footer Placeholder 3"/>
          <p:cNvSpPr>
            <a:spLocks noGrp="1"/>
          </p:cNvSpPr>
          <p:nvPr>
            <p:ph type="ftr" sz="quarter" idx="2"/>
          </p:nvPr>
        </p:nvSpPr>
        <p:spPr>
          <a:xfrm>
            <a:off x="0" y="8805841"/>
            <a:ext cx="3010323" cy="463550"/>
          </a:xfrm>
          <a:prstGeom prst="rect">
            <a:avLst/>
          </a:prstGeom>
        </p:spPr>
        <p:txBody>
          <a:bodyPr vert="horz" lIns="92665" tIns="46333" rIns="92665" bIns="46333" rtlCol="0" anchor="b"/>
          <a:lstStyle>
            <a:lvl1pPr algn="l">
              <a:defRPr sz="1200"/>
            </a:lvl1pPr>
          </a:lstStyle>
          <a:p>
            <a:endParaRPr lang="en-US"/>
          </a:p>
        </p:txBody>
      </p:sp>
      <p:sp>
        <p:nvSpPr>
          <p:cNvPr id="5" name="Slide Number Placeholder 4"/>
          <p:cNvSpPr>
            <a:spLocks noGrp="1"/>
          </p:cNvSpPr>
          <p:nvPr>
            <p:ph type="sldNum" sz="quarter" idx="3"/>
          </p:nvPr>
        </p:nvSpPr>
        <p:spPr>
          <a:xfrm>
            <a:off x="3934969" y="8805841"/>
            <a:ext cx="3010323" cy="463550"/>
          </a:xfrm>
          <a:prstGeom prst="rect">
            <a:avLst/>
          </a:prstGeom>
        </p:spPr>
        <p:txBody>
          <a:bodyPr vert="horz" lIns="92665" tIns="46333" rIns="92665" bIns="46333" rtlCol="0" anchor="b"/>
          <a:lstStyle>
            <a:lvl1pPr algn="r">
              <a:defRPr sz="1200"/>
            </a:lvl1pPr>
          </a:lstStyle>
          <a:p>
            <a:fld id="{9E6FA065-26DB-4EB0-B482-7014E69653FE}" type="slidenum">
              <a:rPr lang="en-US" smtClean="0"/>
              <a:pPr/>
              <a:t>‹#›</a:t>
            </a:fld>
            <a:endParaRPr lang="en-US"/>
          </a:p>
        </p:txBody>
      </p:sp>
    </p:spTree>
    <p:extLst>
      <p:ext uri="{BB962C8B-B14F-4D97-AF65-F5344CB8AC3E}">
        <p14:creationId xmlns:p14="http://schemas.microsoft.com/office/powerpoint/2010/main" val="33020770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0323" cy="463550"/>
          </a:xfrm>
          <a:prstGeom prst="rect">
            <a:avLst/>
          </a:prstGeom>
        </p:spPr>
        <p:txBody>
          <a:bodyPr vert="horz" lIns="92665" tIns="46333" rIns="92665" bIns="46333" rtlCol="0"/>
          <a:lstStyle>
            <a:lvl1pPr algn="l">
              <a:defRPr sz="1200"/>
            </a:lvl1pPr>
          </a:lstStyle>
          <a:p>
            <a:endParaRPr lang="en-US"/>
          </a:p>
        </p:txBody>
      </p:sp>
      <p:sp>
        <p:nvSpPr>
          <p:cNvPr id="3" name="Date Placeholder 2"/>
          <p:cNvSpPr>
            <a:spLocks noGrp="1"/>
          </p:cNvSpPr>
          <p:nvPr>
            <p:ph type="dt" idx="1"/>
          </p:nvPr>
        </p:nvSpPr>
        <p:spPr>
          <a:xfrm>
            <a:off x="3934969" y="0"/>
            <a:ext cx="3010323" cy="463550"/>
          </a:xfrm>
          <a:prstGeom prst="rect">
            <a:avLst/>
          </a:prstGeom>
        </p:spPr>
        <p:txBody>
          <a:bodyPr vert="horz" lIns="92665" tIns="46333" rIns="92665" bIns="46333" rtlCol="0"/>
          <a:lstStyle>
            <a:lvl1pPr algn="r">
              <a:defRPr sz="1200"/>
            </a:lvl1pPr>
          </a:lstStyle>
          <a:p>
            <a:fld id="{E930B5C7-C7CE-47A9-8C87-C0BDBF574E5B}" type="datetimeFigureOut">
              <a:rPr lang="en-US" smtClean="0"/>
              <a:pPr/>
              <a:t>10/26/2010</a:t>
            </a:fld>
            <a:endParaRPr lang="en-US"/>
          </a:p>
        </p:txBody>
      </p:sp>
      <p:sp>
        <p:nvSpPr>
          <p:cNvPr id="4" name="Slide Image Placeholder 3"/>
          <p:cNvSpPr>
            <a:spLocks noGrp="1" noRot="1" noChangeAspect="1"/>
          </p:cNvSpPr>
          <p:nvPr>
            <p:ph type="sldImg" idx="2"/>
          </p:nvPr>
        </p:nvSpPr>
        <p:spPr>
          <a:xfrm>
            <a:off x="1155700" y="695325"/>
            <a:ext cx="4635500" cy="3476625"/>
          </a:xfrm>
          <a:prstGeom prst="rect">
            <a:avLst/>
          </a:prstGeom>
          <a:noFill/>
          <a:ln w="12700">
            <a:solidFill>
              <a:prstClr val="black"/>
            </a:solidFill>
          </a:ln>
        </p:spPr>
        <p:txBody>
          <a:bodyPr vert="horz" lIns="92665" tIns="46333" rIns="92665" bIns="46333" rtlCol="0" anchor="ctr"/>
          <a:lstStyle/>
          <a:p>
            <a:endParaRPr lang="en-US"/>
          </a:p>
        </p:txBody>
      </p:sp>
      <p:sp>
        <p:nvSpPr>
          <p:cNvPr id="5" name="Notes Placeholder 4"/>
          <p:cNvSpPr>
            <a:spLocks noGrp="1"/>
          </p:cNvSpPr>
          <p:nvPr>
            <p:ph type="body" sz="quarter" idx="3"/>
          </p:nvPr>
        </p:nvSpPr>
        <p:spPr>
          <a:xfrm>
            <a:off x="694690" y="4403725"/>
            <a:ext cx="5557520" cy="4171950"/>
          </a:xfrm>
          <a:prstGeom prst="rect">
            <a:avLst/>
          </a:prstGeom>
        </p:spPr>
        <p:txBody>
          <a:bodyPr vert="horz" lIns="92665" tIns="46333" rIns="92665" bIns="46333"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05841"/>
            <a:ext cx="3010323" cy="463550"/>
          </a:xfrm>
          <a:prstGeom prst="rect">
            <a:avLst/>
          </a:prstGeom>
        </p:spPr>
        <p:txBody>
          <a:bodyPr vert="horz" lIns="92665" tIns="46333" rIns="92665" bIns="46333" rtlCol="0" anchor="b"/>
          <a:lstStyle>
            <a:lvl1pPr algn="l">
              <a:defRPr sz="1200"/>
            </a:lvl1pPr>
          </a:lstStyle>
          <a:p>
            <a:endParaRPr lang="en-US"/>
          </a:p>
        </p:txBody>
      </p:sp>
      <p:sp>
        <p:nvSpPr>
          <p:cNvPr id="7" name="Slide Number Placeholder 6"/>
          <p:cNvSpPr>
            <a:spLocks noGrp="1"/>
          </p:cNvSpPr>
          <p:nvPr>
            <p:ph type="sldNum" sz="quarter" idx="5"/>
          </p:nvPr>
        </p:nvSpPr>
        <p:spPr>
          <a:xfrm>
            <a:off x="3934969" y="8805841"/>
            <a:ext cx="3010323" cy="463550"/>
          </a:xfrm>
          <a:prstGeom prst="rect">
            <a:avLst/>
          </a:prstGeom>
        </p:spPr>
        <p:txBody>
          <a:bodyPr vert="horz" lIns="92665" tIns="46333" rIns="92665" bIns="46333" rtlCol="0" anchor="b"/>
          <a:lstStyle>
            <a:lvl1pPr algn="r">
              <a:defRPr sz="1200"/>
            </a:lvl1pPr>
          </a:lstStyle>
          <a:p>
            <a:fld id="{CAD02498-F7B7-4A54-968B-8788F4467261}" type="slidenum">
              <a:rPr lang="en-US" smtClean="0"/>
              <a:pPr/>
              <a:t>‹#›</a:t>
            </a:fld>
            <a:endParaRPr lang="en-US"/>
          </a:p>
        </p:txBody>
      </p:sp>
    </p:spTree>
    <p:extLst>
      <p:ext uri="{BB962C8B-B14F-4D97-AF65-F5344CB8AC3E}">
        <p14:creationId xmlns:p14="http://schemas.microsoft.com/office/powerpoint/2010/main" val="1809397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Brian talks about the</a:t>
            </a:r>
            <a:r>
              <a:rPr lang="en-US" baseline="0" dirty="0" smtClean="0"/>
              <a:t> office and importance of understanding LGBT issues</a:t>
            </a:r>
            <a:endParaRPr lang="en-US" dirty="0"/>
          </a:p>
        </p:txBody>
      </p:sp>
      <p:sp>
        <p:nvSpPr>
          <p:cNvPr id="4" name="Slide Number Placeholder 3"/>
          <p:cNvSpPr>
            <a:spLocks noGrp="1"/>
          </p:cNvSpPr>
          <p:nvPr>
            <p:ph type="sldNum" sz="quarter" idx="10"/>
          </p:nvPr>
        </p:nvSpPr>
        <p:spPr/>
        <p:txBody>
          <a:bodyPr/>
          <a:lstStyle/>
          <a:p>
            <a:fld id="{CAD02498-F7B7-4A54-968B-8788F4467261}"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b="1" dirty="0" smtClean="0"/>
              <a:t>Repulsion</a:t>
            </a:r>
            <a:r>
              <a:rPr lang="en-US" dirty="0" smtClean="0"/>
              <a:t>: Homosexuality is seen as a "crime against nature."  Gays/lesbians are sick, crazy, immoral, sinful, wicked, etc. Anything is justified to change them:  prison, hospitalization, behavior therapy, electroshock therapy, etc.</a:t>
            </a:r>
          </a:p>
          <a:p>
            <a:r>
              <a:rPr lang="en-US" b="1" dirty="0" smtClean="0"/>
              <a:t>Pity: </a:t>
            </a:r>
            <a:r>
              <a:rPr lang="en-US" dirty="0" smtClean="0"/>
              <a:t>Heterosexual chauvinism.  Heterosexuality is more mature and certainly to be preferred.  Any possibility of "becoming straight" should be reinforced, and those who seem to be born "that way" should be pitied, "the poor dears."</a:t>
            </a:r>
          </a:p>
          <a:p>
            <a:r>
              <a:rPr lang="en-US" b="1" dirty="0" smtClean="0"/>
              <a:t>Tolerance: </a:t>
            </a:r>
            <a:r>
              <a:rPr lang="en-US" dirty="0" smtClean="0"/>
              <a:t>Homosexuality is just a phase of adolescent development that many people go through and most people "grow out of."  Thus, lesbians/gays are less mature than "straights" and should be treated with the protectiveness and indulgence one uses with a child.  Lesbians/gays should not be given positions of authority because they are still working through their adolescent behavior.</a:t>
            </a:r>
          </a:p>
          <a:p>
            <a:r>
              <a:rPr lang="en-US" b="1" dirty="0" smtClean="0"/>
              <a:t>Acceptance</a:t>
            </a:r>
            <a:r>
              <a:rPr lang="en-US" dirty="0" smtClean="0"/>
              <a:t>: Still implies there is something to accept.  Characterized by such statements as "</a:t>
            </a:r>
            <a:r>
              <a:rPr lang="en-US" dirty="0" err="1" smtClean="0"/>
              <a:t>You"re</a:t>
            </a:r>
            <a:r>
              <a:rPr lang="en-US" dirty="0" smtClean="0"/>
              <a:t> not lesbian to me, </a:t>
            </a:r>
            <a:r>
              <a:rPr lang="en-US" dirty="0" err="1" smtClean="0"/>
              <a:t>you"re</a:t>
            </a:r>
            <a:r>
              <a:rPr lang="en-US" dirty="0" smtClean="0"/>
              <a:t> a person!"  or "What you do in bed is your own business." or  "</a:t>
            </a:r>
            <a:r>
              <a:rPr lang="en-US" dirty="0" err="1" smtClean="0"/>
              <a:t>That"s</a:t>
            </a:r>
            <a:r>
              <a:rPr lang="en-US" dirty="0" smtClean="0"/>
              <a:t> fine with me as long as you </a:t>
            </a:r>
            <a:r>
              <a:rPr lang="en-US" dirty="0" err="1" smtClean="0"/>
              <a:t>don"t</a:t>
            </a:r>
            <a:r>
              <a:rPr lang="en-US" dirty="0" smtClean="0"/>
              <a:t> flaunt it!”</a:t>
            </a:r>
            <a:endParaRPr lang="en-US" b="1" dirty="0" smtClean="0"/>
          </a:p>
        </p:txBody>
      </p:sp>
      <p:sp>
        <p:nvSpPr>
          <p:cNvPr id="4" name="Slide Number Placeholder 3"/>
          <p:cNvSpPr>
            <a:spLocks noGrp="1"/>
          </p:cNvSpPr>
          <p:nvPr>
            <p:ph type="sldNum" sz="quarter" idx="10"/>
          </p:nvPr>
        </p:nvSpPr>
        <p:spPr/>
        <p:txBody>
          <a:bodyPr/>
          <a:lstStyle/>
          <a:p>
            <a:fld id="{CAD02498-F7B7-4A54-968B-8788F4467261}" type="slidenum">
              <a:rPr lang="en-US" smtClean="0"/>
              <a:pPr/>
              <a:t>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6653">
              <a:defRPr/>
            </a:pPr>
            <a:r>
              <a:rPr lang="en-US" b="1" dirty="0" smtClean="0"/>
              <a:t>Support</a:t>
            </a:r>
            <a:r>
              <a:rPr lang="en-US" dirty="0" smtClean="0"/>
              <a:t>: The basic ACLU position.  Work to safeguard the rights of lesbians and gays.  People at this</a:t>
            </a:r>
          </a:p>
          <a:p>
            <a:r>
              <a:rPr lang="en-US" dirty="0" smtClean="0"/>
              <a:t>level may be uncomfortable themselves, but they are aware of the homophobic climate and the irrational unfairness.</a:t>
            </a:r>
          </a:p>
          <a:p>
            <a:r>
              <a:rPr lang="en-US" b="1" dirty="0" smtClean="0"/>
              <a:t>Admiration</a:t>
            </a:r>
            <a:r>
              <a:rPr lang="en-US" dirty="0" smtClean="0"/>
              <a:t>: Acknowledges that being lesbian/gay in our society takes strength.  People at this level are willing to truly examine their homophobic attitudes, values, and behaviors.</a:t>
            </a:r>
          </a:p>
          <a:p>
            <a:r>
              <a:rPr lang="en-US" b="1" dirty="0" smtClean="0"/>
              <a:t>Appreciation</a:t>
            </a:r>
            <a:r>
              <a:rPr lang="en-US" dirty="0" smtClean="0"/>
              <a:t>: Value the diversity of people and see lesbians/gays as a valid part of that diversity.  These people are willing to combat homophobia in themselves and others.</a:t>
            </a:r>
          </a:p>
          <a:p>
            <a:r>
              <a:rPr lang="en-US" b="1" dirty="0" smtClean="0"/>
              <a:t>Nurturance</a:t>
            </a:r>
            <a:r>
              <a:rPr lang="en-US" dirty="0" smtClean="0"/>
              <a:t>: Assumes that gay/lesbian people are indispensable in our society.  They view lesbians/gays with genuine affection and delight, and are willing to be allies and advocates.</a:t>
            </a:r>
          </a:p>
        </p:txBody>
      </p:sp>
      <p:sp>
        <p:nvSpPr>
          <p:cNvPr id="4" name="Slide Number Placeholder 3"/>
          <p:cNvSpPr>
            <a:spLocks noGrp="1"/>
          </p:cNvSpPr>
          <p:nvPr>
            <p:ph type="sldNum" sz="quarter" idx="10"/>
          </p:nvPr>
        </p:nvSpPr>
        <p:spPr/>
        <p:txBody>
          <a:bodyPr/>
          <a:lstStyle/>
          <a:p>
            <a:fld id="{CAD02498-F7B7-4A54-968B-8788F4467261}" type="slidenum">
              <a:rPr lang="en-US" smtClean="0"/>
              <a:pPr/>
              <a:t>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can range from identification to cross dressing, to undergoing hormone therapy, to sex reassignment surgery and/or to other forms of dress/presentation. Transgender people can include transsexuals, cross-dressers, drag kings/queens, masculine women, feminine men, and all those who defy what society tells them is appropriate for their "gender". Political trans activists seek to create more space around gender, and to create a space and a society where the choice of gender expression/presentation is safe, sane, and consensual.</a:t>
            </a:r>
            <a:endParaRPr lang="en-US" dirty="0"/>
          </a:p>
        </p:txBody>
      </p:sp>
      <p:sp>
        <p:nvSpPr>
          <p:cNvPr id="4" name="Slide Number Placeholder 3"/>
          <p:cNvSpPr>
            <a:spLocks noGrp="1"/>
          </p:cNvSpPr>
          <p:nvPr>
            <p:ph type="sldNum" sz="quarter" idx="10"/>
          </p:nvPr>
        </p:nvSpPr>
        <p:spPr/>
        <p:txBody>
          <a:bodyPr/>
          <a:lstStyle/>
          <a:p>
            <a:fld id="{CAD02498-F7B7-4A54-968B-8788F4467261}" type="slidenum">
              <a:rPr lang="en-US" smtClean="0"/>
              <a:pPr/>
              <a:t>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TitleSlideOverlay.png"/>
          <p:cNvPicPr>
            <a:picLocks noChangeAspect="1"/>
          </p:cNvPicPr>
          <p:nvPr/>
        </p:nvPicPr>
        <p:blipFill>
          <a:blip r:embed="rId2" cstate="print"/>
          <a:stretch>
            <a:fillRect/>
          </a:stretch>
        </p:blipFill>
        <p:spPr>
          <a:xfrm>
            <a:off x="0" y="0"/>
            <a:ext cx="9144000" cy="6858000"/>
          </a:xfrm>
          <a:prstGeom prst="rect">
            <a:avLst/>
          </a:prstGeom>
          <a:ln>
            <a:noFill/>
          </a:ln>
        </p:spPr>
      </p:pic>
      <p:grpSp>
        <p:nvGrpSpPr>
          <p:cNvPr id="4" name="Group 52"/>
          <p:cNvGrpSpPr/>
          <p:nvPr/>
        </p:nvGrpSpPr>
        <p:grpSpPr>
          <a:xfrm>
            <a:off x="103644" y="1997845"/>
            <a:ext cx="9264100" cy="3669157"/>
            <a:chOff x="103644" y="1997845"/>
            <a:chExt cx="9264100" cy="3669157"/>
          </a:xfrm>
        </p:grpSpPr>
        <p:sp>
          <p:nvSpPr>
            <p:cNvPr id="21" name="Freeform 20"/>
            <p:cNvSpPr/>
            <p:nvPr/>
          </p:nvSpPr>
          <p:spPr>
            <a:xfrm rot="15669120">
              <a:off x="3703491" y="-842257"/>
              <a:ext cx="2064406" cy="9264100"/>
            </a:xfrm>
            <a:custGeom>
              <a:avLst/>
              <a:gdLst>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1503 w 2209695"/>
                <a:gd name="connsiteY10" fmla="*/ 8780893 h 9154402"/>
                <a:gd name="connsiteX11" fmla="*/ 0 w 2209695"/>
                <a:gd name="connsiteY11" fmla="*/ 1104848 h 9154402"/>
                <a:gd name="connsiteX12" fmla="*/ 323604 w 2209695"/>
                <a:gd name="connsiteY12" fmla="*/ 323603 h 9154402"/>
                <a:gd name="connsiteX13" fmla="*/ 1104850 w 2209695"/>
                <a:gd name="connsiteY13" fmla="*/ 2 h 9154402"/>
                <a:gd name="connsiteX14" fmla="*/ 1104848 w 2209695"/>
                <a:gd name="connsiteY14"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1503 w 2209695"/>
                <a:gd name="connsiteY9" fmla="*/ 8780893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1503 w 2209695"/>
                <a:gd name="connsiteY8" fmla="*/ 8780893 h 9154402"/>
                <a:gd name="connsiteX9" fmla="*/ 0 w 2209695"/>
                <a:gd name="connsiteY9" fmla="*/ 1104848 h 9154402"/>
                <a:gd name="connsiteX10" fmla="*/ 323604 w 2209695"/>
                <a:gd name="connsiteY10" fmla="*/ 323603 h 9154402"/>
                <a:gd name="connsiteX11" fmla="*/ 1104850 w 2209695"/>
                <a:gd name="connsiteY11" fmla="*/ 2 h 9154402"/>
                <a:gd name="connsiteX12" fmla="*/ 1104848 w 2209695"/>
                <a:gd name="connsiteY12" fmla="*/ 0 h 9154402"/>
                <a:gd name="connsiteX0" fmla="*/ 1144487 w 2249334"/>
                <a:gd name="connsiteY0" fmla="*/ 0 h 9154755"/>
                <a:gd name="connsiteX1" fmla="*/ 1144487 w 2249334"/>
                <a:gd name="connsiteY1" fmla="*/ 0 h 9154755"/>
                <a:gd name="connsiteX2" fmla="*/ 1925732 w 2249334"/>
                <a:gd name="connsiteY2" fmla="*/ 323604 h 9154755"/>
                <a:gd name="connsiteX3" fmla="*/ 2249333 w 2249334"/>
                <a:gd name="connsiteY3" fmla="*/ 1104850 h 9154755"/>
                <a:gd name="connsiteX4" fmla="*/ 2249334 w 2249334"/>
                <a:gd name="connsiteY4" fmla="*/ 9154402 h 9154755"/>
                <a:gd name="connsiteX5" fmla="*/ 2249334 w 2249334"/>
                <a:gd name="connsiteY5" fmla="*/ 9154402 h 9154755"/>
                <a:gd name="connsiteX6" fmla="*/ 2249334 w 2249334"/>
                <a:gd name="connsiteY6" fmla="*/ 9154402 h 9154755"/>
                <a:gd name="connsiteX7" fmla="*/ 0 w 2249334"/>
                <a:gd name="connsiteY7" fmla="*/ 9154755 h 9154755"/>
                <a:gd name="connsiteX8" fmla="*/ 41142 w 2249334"/>
                <a:gd name="connsiteY8" fmla="*/ 8780893 h 9154755"/>
                <a:gd name="connsiteX9" fmla="*/ 39639 w 2249334"/>
                <a:gd name="connsiteY9" fmla="*/ 1104848 h 9154755"/>
                <a:gd name="connsiteX10" fmla="*/ 363243 w 2249334"/>
                <a:gd name="connsiteY10" fmla="*/ 323603 h 9154755"/>
                <a:gd name="connsiteX11" fmla="*/ 1144489 w 2249334"/>
                <a:gd name="connsiteY11" fmla="*/ 2 h 9154755"/>
                <a:gd name="connsiteX12" fmla="*/ 1144487 w 2249334"/>
                <a:gd name="connsiteY12" fmla="*/ 0 h 9154755"/>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1503 w 2209695"/>
                <a:gd name="connsiteY7" fmla="*/ 8780893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37157 w 2209695"/>
                <a:gd name="connsiteY7" fmla="*/ 8792966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37157 w 2301135"/>
                <a:gd name="connsiteY0" fmla="*/ 8792966 h 9245842"/>
                <a:gd name="connsiteX1" fmla="*/ 0 w 2301135"/>
                <a:gd name="connsiteY1" fmla="*/ 1104848 h 9245842"/>
                <a:gd name="connsiteX2" fmla="*/ 323604 w 2301135"/>
                <a:gd name="connsiteY2" fmla="*/ 323603 h 9245842"/>
                <a:gd name="connsiteX3" fmla="*/ 1104850 w 2301135"/>
                <a:gd name="connsiteY3" fmla="*/ 2 h 9245842"/>
                <a:gd name="connsiteX4" fmla="*/ 1104848 w 2301135"/>
                <a:gd name="connsiteY4" fmla="*/ 0 h 9245842"/>
                <a:gd name="connsiteX5" fmla="*/ 1104848 w 2301135"/>
                <a:gd name="connsiteY5" fmla="*/ 0 h 9245842"/>
                <a:gd name="connsiteX6" fmla="*/ 1886093 w 2301135"/>
                <a:gd name="connsiteY6" fmla="*/ 323604 h 9245842"/>
                <a:gd name="connsiteX7" fmla="*/ 2209694 w 2301135"/>
                <a:gd name="connsiteY7" fmla="*/ 1104850 h 9245842"/>
                <a:gd name="connsiteX8" fmla="*/ 2209695 w 2301135"/>
                <a:gd name="connsiteY8" fmla="*/ 9154402 h 9245842"/>
                <a:gd name="connsiteX9" fmla="*/ 2209695 w 2301135"/>
                <a:gd name="connsiteY9" fmla="*/ 9154402 h 9245842"/>
                <a:gd name="connsiteX10" fmla="*/ 2301135 w 2301135"/>
                <a:gd name="connsiteY10" fmla="*/ 9245842 h 9245842"/>
                <a:gd name="connsiteX0" fmla="*/ 37157 w 2209695"/>
                <a:gd name="connsiteY0" fmla="*/ 8792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67397 w 2209695"/>
                <a:gd name="connsiteY0" fmla="*/ 8829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695" h="9154402">
                  <a:moveTo>
                    <a:pt x="67397" y="8829966"/>
                  </a:moveTo>
                  <a:lnTo>
                    <a:pt x="0" y="1104848"/>
                  </a:lnTo>
                  <a:cubicBezTo>
                    <a:pt x="0" y="811824"/>
                    <a:pt x="116404" y="530802"/>
                    <a:pt x="323604" y="323603"/>
                  </a:cubicBezTo>
                  <a:cubicBezTo>
                    <a:pt x="530804" y="116404"/>
                    <a:pt x="811826" y="1"/>
                    <a:pt x="1104850" y="2"/>
                  </a:cubicBezTo>
                  <a:lnTo>
                    <a:pt x="1104848" y="0"/>
                  </a:lnTo>
                  <a:lnTo>
                    <a:pt x="1104848" y="0"/>
                  </a:lnTo>
                  <a:cubicBezTo>
                    <a:pt x="1397872" y="0"/>
                    <a:pt x="1678894" y="116404"/>
                    <a:pt x="1886093" y="323604"/>
                  </a:cubicBezTo>
                  <a:cubicBezTo>
                    <a:pt x="2093292" y="530804"/>
                    <a:pt x="2209695" y="811826"/>
                    <a:pt x="2209694" y="1104850"/>
                  </a:cubicBezTo>
                  <a:cubicBezTo>
                    <a:pt x="2209694" y="3788034"/>
                    <a:pt x="2209695" y="6471218"/>
                    <a:pt x="2209695" y="9154402"/>
                  </a:cubicBezTo>
                  <a:lnTo>
                    <a:pt x="2209695" y="9154402"/>
                  </a:lnTo>
                </a:path>
              </a:pathLst>
            </a:custGeom>
            <a:solidFill>
              <a:srgbClr val="073779">
                <a:alpha val="80000"/>
              </a:srgbClr>
            </a:solidFill>
            <a:ln w="25400">
              <a:solidFill>
                <a:schemeClr val="accent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3" name="Freeform 22"/>
            <p:cNvSpPr/>
            <p:nvPr/>
          </p:nvSpPr>
          <p:spPr>
            <a:xfrm rot="15660000">
              <a:off x="5179560" y="1579153"/>
              <a:ext cx="1040884" cy="7134813"/>
            </a:xfrm>
            <a:custGeom>
              <a:avLst/>
              <a:gdLst>
                <a:gd name="connsiteX0" fmla="*/ 498324 w 996648"/>
                <a:gd name="connsiteY0" fmla="*/ 0 h 6971904"/>
                <a:gd name="connsiteX1" fmla="*/ 498324 w 996648"/>
                <a:gd name="connsiteY1" fmla="*/ 0 h 6971904"/>
                <a:gd name="connsiteX2" fmla="*/ 850692 w 996648"/>
                <a:gd name="connsiteY2" fmla="*/ 145956 h 6971904"/>
                <a:gd name="connsiteX3" fmla="*/ 996647 w 996648"/>
                <a:gd name="connsiteY3" fmla="*/ 498325 h 6971904"/>
                <a:gd name="connsiteX4" fmla="*/ 996648 w 996648"/>
                <a:gd name="connsiteY4" fmla="*/ 6971904 h 6971904"/>
                <a:gd name="connsiteX5" fmla="*/ 996648 w 996648"/>
                <a:gd name="connsiteY5" fmla="*/ 6971904 h 6971904"/>
                <a:gd name="connsiteX6" fmla="*/ 996648 w 996648"/>
                <a:gd name="connsiteY6" fmla="*/ 6971904 h 6971904"/>
                <a:gd name="connsiteX7" fmla="*/ 0 w 996648"/>
                <a:gd name="connsiteY7" fmla="*/ 6971904 h 6971904"/>
                <a:gd name="connsiteX8" fmla="*/ 0 w 996648"/>
                <a:gd name="connsiteY8" fmla="*/ 6971904 h 6971904"/>
                <a:gd name="connsiteX9" fmla="*/ 0 w 996648"/>
                <a:gd name="connsiteY9" fmla="*/ 6971904 h 6971904"/>
                <a:gd name="connsiteX10" fmla="*/ 0 w 996648"/>
                <a:gd name="connsiteY10" fmla="*/ 498324 h 6971904"/>
                <a:gd name="connsiteX11" fmla="*/ 145956 w 996648"/>
                <a:gd name="connsiteY11" fmla="*/ 145956 h 6971904"/>
                <a:gd name="connsiteX12" fmla="*/ 498325 w 996648"/>
                <a:gd name="connsiteY12" fmla="*/ 1 h 6971904"/>
                <a:gd name="connsiteX13" fmla="*/ 498324 w 996648"/>
                <a:gd name="connsiteY13" fmla="*/ 0 h 6971904"/>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996648 w 1051569"/>
                <a:gd name="connsiteY5" fmla="*/ 6971904 h 7134903"/>
                <a:gd name="connsiteX6" fmla="*/ 1051569 w 1051569"/>
                <a:gd name="connsiteY6" fmla="*/ 7134903 h 7134903"/>
                <a:gd name="connsiteX7" fmla="*/ 0 w 1051569"/>
                <a:gd name="connsiteY7" fmla="*/ 6971904 h 7134903"/>
                <a:gd name="connsiteX8" fmla="*/ 0 w 1051569"/>
                <a:gd name="connsiteY8" fmla="*/ 6971904 h 7134903"/>
                <a:gd name="connsiteX9" fmla="*/ 0 w 1051569"/>
                <a:gd name="connsiteY9" fmla="*/ 6971904 h 7134903"/>
                <a:gd name="connsiteX10" fmla="*/ 0 w 1051569"/>
                <a:gd name="connsiteY10" fmla="*/ 498324 h 7134903"/>
                <a:gd name="connsiteX11" fmla="*/ 145956 w 1051569"/>
                <a:gd name="connsiteY11" fmla="*/ 145956 h 7134903"/>
                <a:gd name="connsiteX12" fmla="*/ 498325 w 1051569"/>
                <a:gd name="connsiteY12" fmla="*/ 1 h 7134903"/>
                <a:gd name="connsiteX13" fmla="*/ 498324 w 1051569"/>
                <a:gd name="connsiteY13"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1051569 w 1051569"/>
                <a:gd name="connsiteY5" fmla="*/ 7134903 h 7134903"/>
                <a:gd name="connsiteX6" fmla="*/ 0 w 1051569"/>
                <a:gd name="connsiteY6" fmla="*/ 6971904 h 7134903"/>
                <a:gd name="connsiteX7" fmla="*/ 0 w 1051569"/>
                <a:gd name="connsiteY7" fmla="*/ 6971904 h 7134903"/>
                <a:gd name="connsiteX8" fmla="*/ 0 w 1051569"/>
                <a:gd name="connsiteY8" fmla="*/ 6971904 h 7134903"/>
                <a:gd name="connsiteX9" fmla="*/ 0 w 1051569"/>
                <a:gd name="connsiteY9" fmla="*/ 498324 h 7134903"/>
                <a:gd name="connsiteX10" fmla="*/ 145956 w 1051569"/>
                <a:gd name="connsiteY10" fmla="*/ 145956 h 7134903"/>
                <a:gd name="connsiteX11" fmla="*/ 498325 w 1051569"/>
                <a:gd name="connsiteY11" fmla="*/ 1 h 7134903"/>
                <a:gd name="connsiteX12" fmla="*/ 498324 w 1051569"/>
                <a:gd name="connsiteY12" fmla="*/ 0 h 7134903"/>
                <a:gd name="connsiteX0" fmla="*/ 498324 w 1217677"/>
                <a:gd name="connsiteY0" fmla="*/ 0 h 7134903"/>
                <a:gd name="connsiteX1" fmla="*/ 498324 w 1217677"/>
                <a:gd name="connsiteY1" fmla="*/ 0 h 7134903"/>
                <a:gd name="connsiteX2" fmla="*/ 850692 w 1217677"/>
                <a:gd name="connsiteY2" fmla="*/ 145956 h 7134903"/>
                <a:gd name="connsiteX3" fmla="*/ 996647 w 1217677"/>
                <a:gd name="connsiteY3" fmla="*/ 498325 h 7134903"/>
                <a:gd name="connsiteX4" fmla="*/ 1051569 w 1217677"/>
                <a:gd name="connsiteY4" fmla="*/ 7134903 h 7134903"/>
                <a:gd name="connsiteX5" fmla="*/ 0 w 1217677"/>
                <a:gd name="connsiteY5" fmla="*/ 6971904 h 7134903"/>
                <a:gd name="connsiteX6" fmla="*/ 0 w 1217677"/>
                <a:gd name="connsiteY6" fmla="*/ 6971904 h 7134903"/>
                <a:gd name="connsiteX7" fmla="*/ 0 w 1217677"/>
                <a:gd name="connsiteY7" fmla="*/ 6971904 h 7134903"/>
                <a:gd name="connsiteX8" fmla="*/ 0 w 1217677"/>
                <a:gd name="connsiteY8" fmla="*/ 498324 h 7134903"/>
                <a:gd name="connsiteX9" fmla="*/ 145956 w 1217677"/>
                <a:gd name="connsiteY9" fmla="*/ 145956 h 7134903"/>
                <a:gd name="connsiteX10" fmla="*/ 498325 w 1217677"/>
                <a:gd name="connsiteY10" fmla="*/ 1 h 7134903"/>
                <a:gd name="connsiteX11" fmla="*/ 498324 w 1217677"/>
                <a:gd name="connsiteY11"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1051569 w 1051569"/>
                <a:gd name="connsiteY4" fmla="*/ 7134903 h 7134903"/>
                <a:gd name="connsiteX5" fmla="*/ 0 w 1051569"/>
                <a:gd name="connsiteY5" fmla="*/ 6971904 h 7134903"/>
                <a:gd name="connsiteX6" fmla="*/ 0 w 1051569"/>
                <a:gd name="connsiteY6" fmla="*/ 6971904 h 7134903"/>
                <a:gd name="connsiteX7" fmla="*/ 0 w 1051569"/>
                <a:gd name="connsiteY7" fmla="*/ 6971904 h 7134903"/>
                <a:gd name="connsiteX8" fmla="*/ 0 w 1051569"/>
                <a:gd name="connsiteY8" fmla="*/ 498324 h 7134903"/>
                <a:gd name="connsiteX9" fmla="*/ 145956 w 1051569"/>
                <a:gd name="connsiteY9" fmla="*/ 145956 h 7134903"/>
                <a:gd name="connsiteX10" fmla="*/ 498325 w 1051569"/>
                <a:gd name="connsiteY10" fmla="*/ 1 h 7134903"/>
                <a:gd name="connsiteX11" fmla="*/ 498324 w 1051569"/>
                <a:gd name="connsiteY11" fmla="*/ 0 h 7134903"/>
                <a:gd name="connsiteX0" fmla="*/ 0 w 1143009"/>
                <a:gd name="connsiteY0" fmla="*/ 6971904 h 7226343"/>
                <a:gd name="connsiteX1" fmla="*/ 0 w 1143009"/>
                <a:gd name="connsiteY1" fmla="*/ 6971904 h 7226343"/>
                <a:gd name="connsiteX2" fmla="*/ 0 w 1143009"/>
                <a:gd name="connsiteY2" fmla="*/ 6971904 h 7226343"/>
                <a:gd name="connsiteX3" fmla="*/ 0 w 1143009"/>
                <a:gd name="connsiteY3" fmla="*/ 498324 h 7226343"/>
                <a:gd name="connsiteX4" fmla="*/ 145956 w 1143009"/>
                <a:gd name="connsiteY4" fmla="*/ 145956 h 7226343"/>
                <a:gd name="connsiteX5" fmla="*/ 498325 w 1143009"/>
                <a:gd name="connsiteY5" fmla="*/ 1 h 7226343"/>
                <a:gd name="connsiteX6" fmla="*/ 498324 w 1143009"/>
                <a:gd name="connsiteY6" fmla="*/ 0 h 7226343"/>
                <a:gd name="connsiteX7" fmla="*/ 498324 w 1143009"/>
                <a:gd name="connsiteY7" fmla="*/ 0 h 7226343"/>
                <a:gd name="connsiteX8" fmla="*/ 850692 w 1143009"/>
                <a:gd name="connsiteY8" fmla="*/ 145956 h 7226343"/>
                <a:gd name="connsiteX9" fmla="*/ 996647 w 1143009"/>
                <a:gd name="connsiteY9" fmla="*/ 498325 h 7226343"/>
                <a:gd name="connsiteX10" fmla="*/ 1143009 w 1143009"/>
                <a:gd name="connsiteY10" fmla="*/ 7226343 h 7226343"/>
                <a:gd name="connsiteX0" fmla="*/ 0 w 1095577"/>
                <a:gd name="connsiteY0" fmla="*/ 6971904 h 7197301"/>
                <a:gd name="connsiteX1" fmla="*/ 0 w 1095577"/>
                <a:gd name="connsiteY1" fmla="*/ 6971904 h 7197301"/>
                <a:gd name="connsiteX2" fmla="*/ 0 w 1095577"/>
                <a:gd name="connsiteY2" fmla="*/ 6971904 h 7197301"/>
                <a:gd name="connsiteX3" fmla="*/ 0 w 1095577"/>
                <a:gd name="connsiteY3" fmla="*/ 498324 h 7197301"/>
                <a:gd name="connsiteX4" fmla="*/ 145956 w 1095577"/>
                <a:gd name="connsiteY4" fmla="*/ 145956 h 7197301"/>
                <a:gd name="connsiteX5" fmla="*/ 498325 w 1095577"/>
                <a:gd name="connsiteY5" fmla="*/ 1 h 7197301"/>
                <a:gd name="connsiteX6" fmla="*/ 498324 w 1095577"/>
                <a:gd name="connsiteY6" fmla="*/ 0 h 7197301"/>
                <a:gd name="connsiteX7" fmla="*/ 498324 w 1095577"/>
                <a:gd name="connsiteY7" fmla="*/ 0 h 7197301"/>
                <a:gd name="connsiteX8" fmla="*/ 850692 w 1095577"/>
                <a:gd name="connsiteY8" fmla="*/ 145956 h 7197301"/>
                <a:gd name="connsiteX9" fmla="*/ 996647 w 1095577"/>
                <a:gd name="connsiteY9" fmla="*/ 498325 h 7197301"/>
                <a:gd name="connsiteX10" fmla="*/ 1095577 w 1095577"/>
                <a:gd name="connsiteY10" fmla="*/ 7197301 h 7197301"/>
                <a:gd name="connsiteX0" fmla="*/ 0 w 1045874"/>
                <a:gd name="connsiteY0" fmla="*/ 6971904 h 7103308"/>
                <a:gd name="connsiteX1" fmla="*/ 0 w 1045874"/>
                <a:gd name="connsiteY1" fmla="*/ 6971904 h 7103308"/>
                <a:gd name="connsiteX2" fmla="*/ 0 w 1045874"/>
                <a:gd name="connsiteY2" fmla="*/ 6971904 h 7103308"/>
                <a:gd name="connsiteX3" fmla="*/ 0 w 1045874"/>
                <a:gd name="connsiteY3" fmla="*/ 498324 h 7103308"/>
                <a:gd name="connsiteX4" fmla="*/ 145956 w 1045874"/>
                <a:gd name="connsiteY4" fmla="*/ 145956 h 7103308"/>
                <a:gd name="connsiteX5" fmla="*/ 498325 w 1045874"/>
                <a:gd name="connsiteY5" fmla="*/ 1 h 7103308"/>
                <a:gd name="connsiteX6" fmla="*/ 498324 w 1045874"/>
                <a:gd name="connsiteY6" fmla="*/ 0 h 7103308"/>
                <a:gd name="connsiteX7" fmla="*/ 498324 w 1045874"/>
                <a:gd name="connsiteY7" fmla="*/ 0 h 7103308"/>
                <a:gd name="connsiteX8" fmla="*/ 850692 w 1045874"/>
                <a:gd name="connsiteY8" fmla="*/ 145956 h 7103308"/>
                <a:gd name="connsiteX9" fmla="*/ 996647 w 1045874"/>
                <a:gd name="connsiteY9" fmla="*/ 498325 h 7103308"/>
                <a:gd name="connsiteX10" fmla="*/ 1045874 w 1045874"/>
                <a:gd name="connsiteY10" fmla="*/ 7103308 h 7103308"/>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0884" h="7134813">
                  <a:moveTo>
                    <a:pt x="0" y="6971904"/>
                  </a:moveTo>
                  <a:lnTo>
                    <a:pt x="0" y="6971904"/>
                  </a:lnTo>
                  <a:lnTo>
                    <a:pt x="0" y="6971904"/>
                  </a:lnTo>
                  <a:lnTo>
                    <a:pt x="0" y="498324"/>
                  </a:lnTo>
                  <a:cubicBezTo>
                    <a:pt x="0" y="366160"/>
                    <a:pt x="52502" y="239410"/>
                    <a:pt x="145956" y="145956"/>
                  </a:cubicBezTo>
                  <a:cubicBezTo>
                    <a:pt x="239410" y="52502"/>
                    <a:pt x="366161" y="1"/>
                    <a:pt x="498325" y="1"/>
                  </a:cubicBezTo>
                  <a:lnTo>
                    <a:pt x="498324" y="0"/>
                  </a:lnTo>
                  <a:lnTo>
                    <a:pt x="498324" y="0"/>
                  </a:lnTo>
                  <a:cubicBezTo>
                    <a:pt x="630488" y="0"/>
                    <a:pt x="757238" y="52502"/>
                    <a:pt x="850692" y="145956"/>
                  </a:cubicBezTo>
                  <a:cubicBezTo>
                    <a:pt x="944146" y="239410"/>
                    <a:pt x="996647" y="366161"/>
                    <a:pt x="996647" y="498325"/>
                  </a:cubicBezTo>
                  <a:cubicBezTo>
                    <a:pt x="1030126" y="1663149"/>
                    <a:pt x="1037566" y="5867764"/>
                    <a:pt x="1040884" y="7134813"/>
                  </a:cubicBezTo>
                </a:path>
              </a:pathLst>
            </a:custGeom>
            <a:solidFill>
              <a:schemeClr val="tx2">
                <a:alpha val="60000"/>
              </a:schemeClr>
            </a:solidFill>
            <a:ln>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6" name="Freeform 25"/>
            <p:cNvSpPr/>
            <p:nvPr/>
          </p:nvSpPr>
          <p:spPr>
            <a:xfrm rot="15660000">
              <a:off x="6127955" y="-68851"/>
              <a:ext cx="932370" cy="5296611"/>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 name="connsiteX0" fmla="*/ 0 w 962833"/>
                <a:gd name="connsiteY0" fmla="*/ 6172200 h 6320186"/>
                <a:gd name="connsiteX1" fmla="*/ 0 w 962833"/>
                <a:gd name="connsiteY1" fmla="*/ 6172200 h 6320186"/>
                <a:gd name="connsiteX2" fmla="*/ 5534 w 962833"/>
                <a:gd name="connsiteY2" fmla="*/ 6164375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5534" y="6164375"/>
                  </a:lnTo>
                  <a:cubicBezTo>
                    <a:pt x="3689" y="4261983"/>
                    <a:pt x="1845" y="2359592"/>
                    <a:pt x="0" y="457200"/>
                  </a:cubicBez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chemeClr val="tx2">
                <a:alpha val="5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4" name="Freeform 23"/>
            <p:cNvSpPr/>
            <p:nvPr/>
          </p:nvSpPr>
          <p:spPr>
            <a:xfrm rot="15660000">
              <a:off x="5624128" y="-611284"/>
              <a:ext cx="962833" cy="6320186"/>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rgbClr val="073779">
                <a:alpha val="50000"/>
              </a:srgbClr>
            </a:solidFill>
            <a:ln w="25400">
              <a:solidFill>
                <a:schemeClr val="accent2">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8" name="Freeform 27"/>
            <p:cNvSpPr/>
            <p:nvPr/>
          </p:nvSpPr>
          <p:spPr>
            <a:xfrm rot="15660000">
              <a:off x="6395227" y="-278516"/>
              <a:ext cx="552099" cy="5104822"/>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2099" h="5109912">
                  <a:moveTo>
                    <a:pt x="0" y="5016061"/>
                  </a:moveTo>
                  <a:lnTo>
                    <a:pt x="0" y="5016061"/>
                  </a:lnTo>
                  <a:lnTo>
                    <a:pt x="0" y="251460"/>
                  </a:ln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36054" y="5039297"/>
                    <a:pt x="552099" y="5109912"/>
                  </a:cubicBezTo>
                </a:path>
              </a:pathLst>
            </a:custGeom>
            <a:solidFill>
              <a:schemeClr val="accent1">
                <a:alpha val="30000"/>
              </a:schemeClr>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5" name="Freeform 44"/>
            <p:cNvSpPr/>
            <p:nvPr/>
          </p:nvSpPr>
          <p:spPr>
            <a:xfrm rot="15660000">
              <a:off x="7468755" y="1178808"/>
              <a:ext cx="536285" cy="2936001"/>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328 w 552099"/>
                <a:gd name="connsiteY1" fmla="*/ 2862849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328 w 552099"/>
                <a:gd name="connsiteY0" fmla="*/ 2862849 h 5109912"/>
                <a:gd name="connsiteX1" fmla="*/ 0 w 552099"/>
                <a:gd name="connsiteY1" fmla="*/ 251460 h 5109912"/>
                <a:gd name="connsiteX2" fmla="*/ 73651 w 552099"/>
                <a:gd name="connsiteY2" fmla="*/ 73651 h 5109912"/>
                <a:gd name="connsiteX3" fmla="*/ 251460 w 552099"/>
                <a:gd name="connsiteY3" fmla="*/ 0 h 5109912"/>
                <a:gd name="connsiteX4" fmla="*/ 251460 w 552099"/>
                <a:gd name="connsiteY4" fmla="*/ 0 h 5109912"/>
                <a:gd name="connsiteX5" fmla="*/ 429269 w 552099"/>
                <a:gd name="connsiteY5" fmla="*/ 73651 h 5109912"/>
                <a:gd name="connsiteX6" fmla="*/ 502920 w 552099"/>
                <a:gd name="connsiteY6" fmla="*/ 251460 h 5109912"/>
                <a:gd name="connsiteX7" fmla="*/ 552099 w 552099"/>
                <a:gd name="connsiteY7" fmla="*/ 5109912 h 5109912"/>
                <a:gd name="connsiteX0" fmla="*/ 328 w 543353"/>
                <a:gd name="connsiteY0" fmla="*/ 2862849 h 2928006"/>
                <a:gd name="connsiteX1" fmla="*/ 0 w 543353"/>
                <a:gd name="connsiteY1" fmla="*/ 251460 h 2928006"/>
                <a:gd name="connsiteX2" fmla="*/ 73651 w 543353"/>
                <a:gd name="connsiteY2" fmla="*/ 73651 h 2928006"/>
                <a:gd name="connsiteX3" fmla="*/ 251460 w 543353"/>
                <a:gd name="connsiteY3" fmla="*/ 0 h 2928006"/>
                <a:gd name="connsiteX4" fmla="*/ 251460 w 543353"/>
                <a:gd name="connsiteY4" fmla="*/ 0 h 2928006"/>
                <a:gd name="connsiteX5" fmla="*/ 429269 w 543353"/>
                <a:gd name="connsiteY5" fmla="*/ 73651 h 2928006"/>
                <a:gd name="connsiteX6" fmla="*/ 502920 w 543353"/>
                <a:gd name="connsiteY6" fmla="*/ 251460 h 2928006"/>
                <a:gd name="connsiteX7" fmla="*/ 543353 w 543353"/>
                <a:gd name="connsiteY7" fmla="*/ 2928006 h 2928006"/>
                <a:gd name="connsiteX0" fmla="*/ 328 w 537043"/>
                <a:gd name="connsiteY0" fmla="*/ 2862849 h 2967890"/>
                <a:gd name="connsiteX1" fmla="*/ 0 w 537043"/>
                <a:gd name="connsiteY1" fmla="*/ 251460 h 2967890"/>
                <a:gd name="connsiteX2" fmla="*/ 73651 w 537043"/>
                <a:gd name="connsiteY2" fmla="*/ 73651 h 2967890"/>
                <a:gd name="connsiteX3" fmla="*/ 251460 w 537043"/>
                <a:gd name="connsiteY3" fmla="*/ 0 h 2967890"/>
                <a:gd name="connsiteX4" fmla="*/ 251460 w 537043"/>
                <a:gd name="connsiteY4" fmla="*/ 0 h 2967890"/>
                <a:gd name="connsiteX5" fmla="*/ 429269 w 537043"/>
                <a:gd name="connsiteY5" fmla="*/ 73651 h 2967890"/>
                <a:gd name="connsiteX6" fmla="*/ 502920 w 537043"/>
                <a:gd name="connsiteY6" fmla="*/ 251460 h 2967890"/>
                <a:gd name="connsiteX7" fmla="*/ 537043 w 537043"/>
                <a:gd name="connsiteY7" fmla="*/ 2967890 h 2967890"/>
                <a:gd name="connsiteX0" fmla="*/ 328 w 528237"/>
                <a:gd name="connsiteY0" fmla="*/ 2862849 h 2951509"/>
                <a:gd name="connsiteX1" fmla="*/ 0 w 528237"/>
                <a:gd name="connsiteY1" fmla="*/ 251460 h 2951509"/>
                <a:gd name="connsiteX2" fmla="*/ 73651 w 528237"/>
                <a:gd name="connsiteY2" fmla="*/ 73651 h 2951509"/>
                <a:gd name="connsiteX3" fmla="*/ 251460 w 528237"/>
                <a:gd name="connsiteY3" fmla="*/ 0 h 2951509"/>
                <a:gd name="connsiteX4" fmla="*/ 251460 w 528237"/>
                <a:gd name="connsiteY4" fmla="*/ 0 h 2951509"/>
                <a:gd name="connsiteX5" fmla="*/ 429269 w 528237"/>
                <a:gd name="connsiteY5" fmla="*/ 73651 h 2951509"/>
                <a:gd name="connsiteX6" fmla="*/ 502920 w 528237"/>
                <a:gd name="connsiteY6" fmla="*/ 251460 h 2951509"/>
                <a:gd name="connsiteX7" fmla="*/ 524305 w 528237"/>
                <a:gd name="connsiteY7" fmla="*/ 2951509 h 2951509"/>
                <a:gd name="connsiteX0" fmla="*/ 328 w 528237"/>
                <a:gd name="connsiteY0" fmla="*/ 2862849 h 2929811"/>
                <a:gd name="connsiteX1" fmla="*/ 0 w 528237"/>
                <a:gd name="connsiteY1" fmla="*/ 251460 h 2929811"/>
                <a:gd name="connsiteX2" fmla="*/ 73651 w 528237"/>
                <a:gd name="connsiteY2" fmla="*/ 73651 h 2929811"/>
                <a:gd name="connsiteX3" fmla="*/ 251460 w 528237"/>
                <a:gd name="connsiteY3" fmla="*/ 0 h 2929811"/>
                <a:gd name="connsiteX4" fmla="*/ 251460 w 528237"/>
                <a:gd name="connsiteY4" fmla="*/ 0 h 2929811"/>
                <a:gd name="connsiteX5" fmla="*/ 429269 w 528237"/>
                <a:gd name="connsiteY5" fmla="*/ 73651 h 2929811"/>
                <a:gd name="connsiteX6" fmla="*/ 502920 w 528237"/>
                <a:gd name="connsiteY6" fmla="*/ 251460 h 2929811"/>
                <a:gd name="connsiteX7" fmla="*/ 527738 w 528237"/>
                <a:gd name="connsiteY7" fmla="*/ 2929811 h 2929811"/>
                <a:gd name="connsiteX0" fmla="*/ 4542 w 528237"/>
                <a:gd name="connsiteY0" fmla="*/ 2863516 h 2929811"/>
                <a:gd name="connsiteX1" fmla="*/ 0 w 528237"/>
                <a:gd name="connsiteY1" fmla="*/ 251460 h 2929811"/>
                <a:gd name="connsiteX2" fmla="*/ 73651 w 528237"/>
                <a:gd name="connsiteY2" fmla="*/ 73651 h 2929811"/>
                <a:gd name="connsiteX3" fmla="*/ 251460 w 528237"/>
                <a:gd name="connsiteY3" fmla="*/ 0 h 2929811"/>
                <a:gd name="connsiteX4" fmla="*/ 251460 w 528237"/>
                <a:gd name="connsiteY4" fmla="*/ 0 h 2929811"/>
                <a:gd name="connsiteX5" fmla="*/ 429269 w 528237"/>
                <a:gd name="connsiteY5" fmla="*/ 73651 h 2929811"/>
                <a:gd name="connsiteX6" fmla="*/ 502920 w 528237"/>
                <a:gd name="connsiteY6" fmla="*/ 251460 h 2929811"/>
                <a:gd name="connsiteX7" fmla="*/ 527738 w 528237"/>
                <a:gd name="connsiteY7" fmla="*/ 2929811 h 2929811"/>
                <a:gd name="connsiteX0" fmla="*/ 4542 w 538755"/>
                <a:gd name="connsiteY0" fmla="*/ 2863516 h 2953801"/>
                <a:gd name="connsiteX1" fmla="*/ 0 w 538755"/>
                <a:gd name="connsiteY1" fmla="*/ 251460 h 2953801"/>
                <a:gd name="connsiteX2" fmla="*/ 73651 w 538755"/>
                <a:gd name="connsiteY2" fmla="*/ 73651 h 2953801"/>
                <a:gd name="connsiteX3" fmla="*/ 251460 w 538755"/>
                <a:gd name="connsiteY3" fmla="*/ 0 h 2953801"/>
                <a:gd name="connsiteX4" fmla="*/ 251460 w 538755"/>
                <a:gd name="connsiteY4" fmla="*/ 0 h 2953801"/>
                <a:gd name="connsiteX5" fmla="*/ 429269 w 538755"/>
                <a:gd name="connsiteY5" fmla="*/ 73651 h 2953801"/>
                <a:gd name="connsiteX6" fmla="*/ 502920 w 538755"/>
                <a:gd name="connsiteY6" fmla="*/ 251460 h 2953801"/>
                <a:gd name="connsiteX7" fmla="*/ 538755 w 538755"/>
                <a:gd name="connsiteY7" fmla="*/ 2953801 h 2953801"/>
                <a:gd name="connsiteX0" fmla="*/ 4542 w 536285"/>
                <a:gd name="connsiteY0" fmla="*/ 2863516 h 2938929"/>
                <a:gd name="connsiteX1" fmla="*/ 0 w 536285"/>
                <a:gd name="connsiteY1" fmla="*/ 251460 h 2938929"/>
                <a:gd name="connsiteX2" fmla="*/ 73651 w 536285"/>
                <a:gd name="connsiteY2" fmla="*/ 73651 h 2938929"/>
                <a:gd name="connsiteX3" fmla="*/ 251460 w 536285"/>
                <a:gd name="connsiteY3" fmla="*/ 0 h 2938929"/>
                <a:gd name="connsiteX4" fmla="*/ 251460 w 536285"/>
                <a:gd name="connsiteY4" fmla="*/ 0 h 2938929"/>
                <a:gd name="connsiteX5" fmla="*/ 429269 w 536285"/>
                <a:gd name="connsiteY5" fmla="*/ 73651 h 2938929"/>
                <a:gd name="connsiteX6" fmla="*/ 502920 w 536285"/>
                <a:gd name="connsiteY6" fmla="*/ 251460 h 2938929"/>
                <a:gd name="connsiteX7" fmla="*/ 536285 w 536285"/>
                <a:gd name="connsiteY7" fmla="*/ 2938929 h 2938929"/>
                <a:gd name="connsiteX0" fmla="*/ 6777 w 536285"/>
                <a:gd name="connsiteY0" fmla="*/ 2849391 h 2938929"/>
                <a:gd name="connsiteX1" fmla="*/ 0 w 536285"/>
                <a:gd name="connsiteY1" fmla="*/ 251460 h 2938929"/>
                <a:gd name="connsiteX2" fmla="*/ 73651 w 536285"/>
                <a:gd name="connsiteY2" fmla="*/ 73651 h 2938929"/>
                <a:gd name="connsiteX3" fmla="*/ 251460 w 536285"/>
                <a:gd name="connsiteY3" fmla="*/ 0 h 2938929"/>
                <a:gd name="connsiteX4" fmla="*/ 251460 w 536285"/>
                <a:gd name="connsiteY4" fmla="*/ 0 h 2938929"/>
                <a:gd name="connsiteX5" fmla="*/ 429269 w 536285"/>
                <a:gd name="connsiteY5" fmla="*/ 73651 h 2938929"/>
                <a:gd name="connsiteX6" fmla="*/ 502920 w 536285"/>
                <a:gd name="connsiteY6" fmla="*/ 251460 h 2938929"/>
                <a:gd name="connsiteX7" fmla="*/ 536285 w 536285"/>
                <a:gd name="connsiteY7" fmla="*/ 2938929 h 293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285" h="2938929">
                  <a:moveTo>
                    <a:pt x="6777" y="2849391"/>
                  </a:moveTo>
                  <a:cubicBezTo>
                    <a:pt x="6668" y="1978928"/>
                    <a:pt x="109" y="1121923"/>
                    <a:pt x="0" y="251460"/>
                  </a:cubicBez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17682" y="905440"/>
                    <a:pt x="536285" y="2938929"/>
                  </a:cubicBezTo>
                </a:path>
              </a:pathLst>
            </a:custGeom>
            <a:solidFill>
              <a:schemeClr val="accent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5" name="Freeform 24"/>
          <p:cNvSpPr/>
          <p:nvPr/>
        </p:nvSpPr>
        <p:spPr>
          <a:xfrm rot="15660000">
            <a:off x="5750708" y="-641833"/>
            <a:ext cx="985797" cy="6048136"/>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 name="connsiteX0" fmla="*/ 0 w 981537"/>
              <a:gd name="connsiteY0" fmla="*/ 6172200 h 6338829"/>
              <a:gd name="connsiteX1" fmla="*/ 0 w 981537"/>
              <a:gd name="connsiteY1" fmla="*/ 6172200 h 6338829"/>
              <a:gd name="connsiteX2" fmla="*/ 0 w 981537"/>
              <a:gd name="connsiteY2" fmla="*/ 6172200 h 6338829"/>
              <a:gd name="connsiteX3" fmla="*/ 0 w 981537"/>
              <a:gd name="connsiteY3" fmla="*/ 457200 h 6338829"/>
              <a:gd name="connsiteX4" fmla="*/ 133911 w 981537"/>
              <a:gd name="connsiteY4" fmla="*/ 133911 h 6338829"/>
              <a:gd name="connsiteX5" fmla="*/ 457201 w 981537"/>
              <a:gd name="connsiteY5" fmla="*/ 1 h 6338829"/>
              <a:gd name="connsiteX6" fmla="*/ 457200 w 981537"/>
              <a:gd name="connsiteY6" fmla="*/ 0 h 6338829"/>
              <a:gd name="connsiteX7" fmla="*/ 457200 w 981537"/>
              <a:gd name="connsiteY7" fmla="*/ 0 h 6338829"/>
              <a:gd name="connsiteX8" fmla="*/ 780489 w 981537"/>
              <a:gd name="connsiteY8" fmla="*/ 133911 h 6338829"/>
              <a:gd name="connsiteX9" fmla="*/ 914399 w 981537"/>
              <a:gd name="connsiteY9" fmla="*/ 457201 h 6338829"/>
              <a:gd name="connsiteX10" fmla="*/ 981537 w 981537"/>
              <a:gd name="connsiteY10" fmla="*/ 6338829 h 6338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81537" h="6338829">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89058" y="4544471"/>
                  <a:pt x="981537" y="6338829"/>
                </a:cubicBezTo>
              </a:path>
            </a:pathLst>
          </a:custGeom>
          <a:solidFill>
            <a:schemeClr val="bg2">
              <a:lumMod val="40000"/>
              <a:lumOff val="60000"/>
              <a:alpha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nvGrpSpPr>
          <p:cNvPr id="5" name="Group 29"/>
          <p:cNvGrpSpPr/>
          <p:nvPr/>
        </p:nvGrpSpPr>
        <p:grpSpPr>
          <a:xfrm>
            <a:off x="787878" y="-970104"/>
            <a:ext cx="5636587" cy="2701922"/>
            <a:chOff x="787878" y="-970104"/>
            <a:chExt cx="5636587" cy="2701922"/>
          </a:xfrm>
        </p:grpSpPr>
        <p:sp>
          <p:nvSpPr>
            <p:cNvPr id="37" name="Oval 36"/>
            <p:cNvSpPr/>
            <p:nvPr/>
          </p:nvSpPr>
          <p:spPr>
            <a:xfrm>
              <a:off x="2382982" y="1122218"/>
              <a:ext cx="609600" cy="6096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2" name="Oval 41"/>
            <p:cNvSpPr/>
            <p:nvPr userDrawn="1"/>
          </p:nvSpPr>
          <p:spPr>
            <a:xfrm>
              <a:off x="2856954" y="76200"/>
              <a:ext cx="1023669" cy="838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1" name="Oval 40"/>
            <p:cNvSpPr/>
            <p:nvPr/>
          </p:nvSpPr>
          <p:spPr>
            <a:xfrm>
              <a:off x="1948131" y="46402"/>
              <a:ext cx="1023669" cy="86799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4" name="Pie 33"/>
            <p:cNvSpPr/>
            <p:nvPr/>
          </p:nvSpPr>
          <p:spPr>
            <a:xfrm>
              <a:off x="1219200" y="-765132"/>
              <a:ext cx="3505316" cy="1521076"/>
            </a:xfrm>
            <a:prstGeom prst="pie">
              <a:avLst>
                <a:gd name="adj1" fmla="val 22874"/>
                <a:gd name="adj2" fmla="val 1080188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6" name="Oval 35"/>
            <p:cNvSpPr/>
            <p:nvPr/>
          </p:nvSpPr>
          <p:spPr>
            <a:xfrm>
              <a:off x="2345120" y="141183"/>
              <a:ext cx="1023669" cy="95293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8" name="Arc 37"/>
            <p:cNvSpPr/>
            <p:nvPr/>
          </p:nvSpPr>
          <p:spPr>
            <a:xfrm rot="12469977">
              <a:off x="1178780" y="-178449"/>
              <a:ext cx="1133352" cy="831645"/>
            </a:xfrm>
            <a:prstGeom prst="arc">
              <a:avLst>
                <a:gd name="adj1" fmla="val 11101214"/>
                <a:gd name="adj2" fmla="val 2123019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6" name="Pie 45"/>
            <p:cNvSpPr/>
            <p:nvPr/>
          </p:nvSpPr>
          <p:spPr>
            <a:xfrm rot="60000">
              <a:off x="787878" y="-198453"/>
              <a:ext cx="381000" cy="381000"/>
            </a:xfrm>
            <a:prstGeom prst="pie">
              <a:avLst>
                <a:gd name="adj1" fmla="val 21598475"/>
                <a:gd name="adj2" fmla="val 106342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7" name="Arc 46"/>
            <p:cNvSpPr/>
            <p:nvPr/>
          </p:nvSpPr>
          <p:spPr>
            <a:xfrm rot="6387309">
              <a:off x="4862250" y="-839605"/>
              <a:ext cx="1453063" cy="1671367"/>
            </a:xfrm>
            <a:prstGeom prst="arc">
              <a:avLst>
                <a:gd name="adj1" fmla="val 15214126"/>
                <a:gd name="adj2" fmla="val 44149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8" name="Oval 47"/>
            <p:cNvSpPr/>
            <p:nvPr/>
          </p:nvSpPr>
          <p:spPr>
            <a:xfrm>
              <a:off x="5362575" y="461226"/>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9" name="Oval 48"/>
            <p:cNvSpPr/>
            <p:nvPr/>
          </p:nvSpPr>
          <p:spPr>
            <a:xfrm>
              <a:off x="4800600" y="152400"/>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0" name="Arc 39"/>
            <p:cNvSpPr/>
            <p:nvPr/>
          </p:nvSpPr>
          <p:spPr>
            <a:xfrm rot="6387309">
              <a:off x="3396216" y="-1040840"/>
              <a:ext cx="1905868" cy="2047339"/>
            </a:xfrm>
            <a:prstGeom prst="arc">
              <a:avLst>
                <a:gd name="adj1" fmla="val 15243146"/>
                <a:gd name="adj2" fmla="val 436902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0" name="Oval 49"/>
            <p:cNvSpPr/>
            <p:nvPr/>
          </p:nvSpPr>
          <p:spPr>
            <a:xfrm>
              <a:off x="6115050" y="590550"/>
              <a:ext cx="152400" cy="152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1" name="Oval 50"/>
            <p:cNvSpPr/>
            <p:nvPr/>
          </p:nvSpPr>
          <p:spPr>
            <a:xfrm>
              <a:off x="6191250" y="485775"/>
              <a:ext cx="104774" cy="1047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32" name="Rectangle 31"/>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rot="21042312">
            <a:off x="1022823" y="2961459"/>
            <a:ext cx="7551601" cy="1612607"/>
          </a:xfrm>
        </p:spPr>
        <p:txBody>
          <a:bodyPr anchor="b" anchorCtr="0">
            <a:noAutofit/>
          </a:bodyPr>
          <a:lstStyle>
            <a:lvl1pPr algn="l">
              <a:defRPr sz="4600">
                <a:solidFill>
                  <a:schemeClr val="bg1"/>
                </a:solidFill>
              </a:defRPr>
            </a:lvl1pPr>
          </a:lstStyle>
          <a:p>
            <a:r>
              <a:rPr lang="en-US" smtClean="0"/>
              <a:t>Click to edit Master title style</a:t>
            </a:r>
            <a:endParaRPr/>
          </a:p>
        </p:txBody>
      </p:sp>
      <p:sp>
        <p:nvSpPr>
          <p:cNvPr id="3" name="Subtitle 2"/>
          <p:cNvSpPr>
            <a:spLocks noGrp="1"/>
          </p:cNvSpPr>
          <p:nvPr>
            <p:ph type="subTitle" idx="1"/>
          </p:nvPr>
        </p:nvSpPr>
        <p:spPr>
          <a:xfrm rot="21060000">
            <a:off x="2550459" y="4704801"/>
            <a:ext cx="6400800" cy="914400"/>
          </a:xfrm>
        </p:spPr>
        <p:txBody>
          <a:bodyPr anchor="ctr" anchorCtr="0">
            <a:normAutofit/>
          </a:bodyPr>
          <a:lstStyle>
            <a:lvl1pPr marL="0" indent="0" algn="l">
              <a:spcAft>
                <a:spcPts val="0"/>
              </a:spcAft>
              <a:buNone/>
              <a:defRPr sz="2400">
                <a:solidFill>
                  <a:schemeClr val="bg1"/>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4" name="Rectangle 33"/>
          <p:cNvSpPr/>
          <p:nvPr/>
        </p:nvSpPr>
        <p:spPr>
          <a:xfrm>
            <a:off x="9144" y="2476500"/>
            <a:ext cx="9125712" cy="43688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6" name="Straight Connector 35"/>
          <p:cNvCxnSpPr/>
          <p:nvPr/>
        </p:nvCxnSpPr>
        <p:spPr>
          <a:xfrm>
            <a:off x="9144" y="2476500"/>
            <a:ext cx="9125712" cy="1588"/>
          </a:xfrm>
          <a:prstGeom prst="line">
            <a:avLst/>
          </a:prstGeom>
          <a:ln w="25400">
            <a:solidFill>
              <a:schemeClr val="accent2">
                <a:alpha val="40000"/>
              </a:schemeClr>
            </a:solidFill>
          </a:ln>
        </p:spPr>
        <p:style>
          <a:lnRef idx="1">
            <a:schemeClr val="accent1"/>
          </a:lnRef>
          <a:fillRef idx="0">
            <a:schemeClr val="accent1"/>
          </a:fillRef>
          <a:effectRef idx="0">
            <a:schemeClr val="accent1"/>
          </a:effectRef>
          <a:fontRef idx="minor">
            <a:schemeClr val="tx1"/>
          </a:fontRef>
        </p:style>
      </p:cxnSp>
      <p:sp>
        <p:nvSpPr>
          <p:cNvPr id="5" name="Date Placeholder 4"/>
          <p:cNvSpPr>
            <a:spLocks noGrp="1"/>
          </p:cNvSpPr>
          <p:nvPr>
            <p:ph type="dt" sz="half" idx="10"/>
          </p:nvPr>
        </p:nvSpPr>
        <p:spPr/>
        <p:txBody>
          <a:bodyPr/>
          <a:lstStyle/>
          <a:p>
            <a:fld id="{EE008178-1856-4C1E-9403-1D0A71877953}" type="datetimeFigureOut">
              <a:rPr lang="en-US" smtClean="0"/>
              <a:pPr/>
              <a:t>10/26/2010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BA2D8F-CAA3-4A6A-B072-2CF357B6A0D3}" type="slidenum">
              <a:rPr lang="en-US" smtClean="0"/>
              <a:pPr/>
              <a:t>‹#›</a:t>
            </a:fld>
            <a:endParaRPr lang="en-US"/>
          </a:p>
        </p:txBody>
      </p:sp>
      <p:sp>
        <p:nvSpPr>
          <p:cNvPr id="2" name="Title 1"/>
          <p:cNvSpPr>
            <a:spLocks noGrp="1"/>
          </p:cNvSpPr>
          <p:nvPr>
            <p:ph type="title"/>
          </p:nvPr>
        </p:nvSpPr>
        <p:spPr>
          <a:xfrm>
            <a:off x="4477870" y="990600"/>
            <a:ext cx="3951755" cy="1431832"/>
          </a:xfrm>
        </p:spPr>
        <p:txBody>
          <a:bodyPr anchor="b"/>
          <a:lstStyle>
            <a:lvl1pPr algn="l">
              <a:lnSpc>
                <a:spcPct val="100000"/>
              </a:lnSpc>
              <a:defRPr sz="3000" b="0"/>
            </a:lvl1pPr>
          </a:lstStyle>
          <a:p>
            <a:r>
              <a:rPr lang="en-US" smtClean="0"/>
              <a:t>Click to edit Master title style</a:t>
            </a:r>
            <a:endParaRPr/>
          </a:p>
        </p:txBody>
      </p:sp>
      <p:sp>
        <p:nvSpPr>
          <p:cNvPr id="3" name="Picture Placeholder 2"/>
          <p:cNvSpPr>
            <a:spLocks noGrp="1"/>
          </p:cNvSpPr>
          <p:nvPr>
            <p:ph type="pic" idx="1"/>
          </p:nvPr>
        </p:nvSpPr>
        <p:spPr>
          <a:xfrm rot="21416935">
            <a:off x="414291" y="1321671"/>
            <a:ext cx="3703911" cy="5202978"/>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4477870" y="2547938"/>
            <a:ext cx="3951755" cy="3700462"/>
          </a:xfrm>
        </p:spPr>
        <p:txBody>
          <a:bodyPr>
            <a:normAutofit/>
          </a:bodyPr>
          <a:lstStyle>
            <a:lvl1pPr marL="0" indent="0">
              <a:buNone/>
              <a:defRPr sz="18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grpSp>
        <p:nvGrpSpPr>
          <p:cNvPr id="8" name="Group 33"/>
          <p:cNvGrpSpPr/>
          <p:nvPr/>
        </p:nvGrpSpPr>
        <p:grpSpPr>
          <a:xfrm>
            <a:off x="9144" y="3810000"/>
            <a:ext cx="9125712" cy="3035300"/>
            <a:chOff x="9144" y="3810000"/>
            <a:chExt cx="9125712" cy="3035300"/>
          </a:xfrm>
        </p:grpSpPr>
        <p:sp>
          <p:nvSpPr>
            <p:cNvPr id="35" name="Rectangle 34"/>
            <p:cNvSpPr/>
            <p:nvPr/>
          </p:nvSpPr>
          <p:spPr>
            <a:xfrm>
              <a:off x="9144" y="3810000"/>
              <a:ext cx="9125712" cy="30353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6" name="Straight Connector 35"/>
            <p:cNvCxnSpPr/>
            <p:nvPr/>
          </p:nvCxnSpPr>
          <p:spPr>
            <a:xfrm>
              <a:off x="9144" y="3810000"/>
              <a:ext cx="9125712" cy="1588"/>
            </a:xfrm>
            <a:prstGeom prst="line">
              <a:avLst/>
            </a:prstGeom>
            <a:ln w="25400">
              <a:solidFill>
                <a:schemeClr val="accent2">
                  <a:alpha val="40000"/>
                </a:schemeClr>
              </a:solidFill>
            </a:ln>
          </p:spPr>
          <p:style>
            <a:lnRef idx="1">
              <a:schemeClr val="accent1"/>
            </a:lnRef>
            <a:fillRef idx="0">
              <a:schemeClr val="accent1"/>
            </a:fillRef>
            <a:effectRef idx="0">
              <a:schemeClr val="accent1"/>
            </a:effectRef>
            <a:fontRef idx="minor">
              <a:schemeClr val="tx1"/>
            </a:fontRef>
          </p:style>
        </p:cxnSp>
      </p:grpSp>
      <p:sp>
        <p:nvSpPr>
          <p:cNvPr id="5" name="Date Placeholder 4"/>
          <p:cNvSpPr>
            <a:spLocks noGrp="1"/>
          </p:cNvSpPr>
          <p:nvPr>
            <p:ph type="dt" sz="half" idx="10"/>
          </p:nvPr>
        </p:nvSpPr>
        <p:spPr/>
        <p:txBody>
          <a:bodyPr/>
          <a:lstStyle/>
          <a:p>
            <a:fld id="{EE008178-1856-4C1E-9403-1D0A71877953}" type="datetimeFigureOut">
              <a:rPr lang="en-US" smtClean="0"/>
              <a:pPr/>
              <a:t>10/26/2010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BA2D8F-CAA3-4A6A-B072-2CF357B6A0D3}" type="slidenum">
              <a:rPr lang="en-US" smtClean="0"/>
              <a:pPr/>
              <a:t>‹#›</a:t>
            </a:fld>
            <a:endParaRPr lang="en-US"/>
          </a:p>
        </p:txBody>
      </p:sp>
      <p:sp>
        <p:nvSpPr>
          <p:cNvPr id="3" name="Picture Placeholder 2"/>
          <p:cNvSpPr>
            <a:spLocks noGrp="1"/>
          </p:cNvSpPr>
          <p:nvPr>
            <p:ph type="pic" idx="1"/>
          </p:nvPr>
        </p:nvSpPr>
        <p:spPr>
          <a:xfrm rot="21338992">
            <a:off x="2407361" y="921379"/>
            <a:ext cx="4329278" cy="3340716"/>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713232" y="5105399"/>
            <a:ext cx="7717536" cy="1281953"/>
          </a:xfrm>
        </p:spPr>
        <p:txBody>
          <a:bodyPr>
            <a:normAutofit/>
          </a:bodyPr>
          <a:lstStyle>
            <a:lvl1pPr marL="0" indent="0" algn="ctr">
              <a:spcBef>
                <a:spcPts val="300"/>
              </a:spcBef>
              <a:buNone/>
              <a:defRPr sz="18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712788" y="4444533"/>
            <a:ext cx="7716838" cy="723620"/>
          </a:xfrm>
        </p:spPr>
        <p:txBody>
          <a:bodyPr anchor="b"/>
          <a:lstStyle>
            <a:lvl1pPr algn="ctr">
              <a:lnSpc>
                <a:spcPct val="100000"/>
              </a:lnSpc>
              <a:defRPr sz="3600" b="0"/>
            </a:lvl1pPr>
          </a:lstStyle>
          <a:p>
            <a:r>
              <a:rPr lang="en-US" smtClean="0"/>
              <a:t>Click to edit Master title style</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2 Pictures above Caption">
    <p:spTree>
      <p:nvGrpSpPr>
        <p:cNvPr id="1" name=""/>
        <p:cNvGrpSpPr/>
        <p:nvPr/>
      </p:nvGrpSpPr>
      <p:grpSpPr>
        <a:xfrm>
          <a:off x="0" y="0"/>
          <a:ext cx="0" cy="0"/>
          <a:chOff x="0" y="0"/>
          <a:chExt cx="0" cy="0"/>
        </a:xfrm>
      </p:grpSpPr>
      <p:grpSp>
        <p:nvGrpSpPr>
          <p:cNvPr id="8" name="Group 35"/>
          <p:cNvGrpSpPr/>
          <p:nvPr/>
        </p:nvGrpSpPr>
        <p:grpSpPr>
          <a:xfrm>
            <a:off x="9144" y="3810000"/>
            <a:ext cx="9125712" cy="3035300"/>
            <a:chOff x="9144" y="3810000"/>
            <a:chExt cx="9125712" cy="3035300"/>
          </a:xfrm>
        </p:grpSpPr>
        <p:sp>
          <p:nvSpPr>
            <p:cNvPr id="33" name="Rectangle 32"/>
            <p:cNvSpPr/>
            <p:nvPr/>
          </p:nvSpPr>
          <p:spPr>
            <a:xfrm>
              <a:off x="9144" y="3810000"/>
              <a:ext cx="9125712" cy="30353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5" name="Straight Connector 34"/>
            <p:cNvCxnSpPr/>
            <p:nvPr/>
          </p:nvCxnSpPr>
          <p:spPr>
            <a:xfrm>
              <a:off x="9144" y="3810000"/>
              <a:ext cx="9125712" cy="1588"/>
            </a:xfrm>
            <a:prstGeom prst="line">
              <a:avLst/>
            </a:prstGeom>
            <a:ln w="25400">
              <a:solidFill>
                <a:schemeClr val="accent2">
                  <a:alpha val="40000"/>
                </a:schemeClr>
              </a:solidFill>
            </a:ln>
          </p:spPr>
          <p:style>
            <a:lnRef idx="1">
              <a:schemeClr val="accent1"/>
            </a:lnRef>
            <a:fillRef idx="0">
              <a:schemeClr val="accent1"/>
            </a:fillRef>
            <a:effectRef idx="0">
              <a:schemeClr val="accent1"/>
            </a:effectRef>
            <a:fontRef idx="minor">
              <a:schemeClr val="tx1"/>
            </a:fontRef>
          </p:style>
        </p:cxnSp>
      </p:grpSp>
      <p:sp>
        <p:nvSpPr>
          <p:cNvPr id="5" name="Date Placeholder 4"/>
          <p:cNvSpPr>
            <a:spLocks noGrp="1"/>
          </p:cNvSpPr>
          <p:nvPr>
            <p:ph type="dt" sz="half" idx="10"/>
          </p:nvPr>
        </p:nvSpPr>
        <p:spPr/>
        <p:txBody>
          <a:bodyPr/>
          <a:lstStyle/>
          <a:p>
            <a:fld id="{EE008178-1856-4C1E-9403-1D0A71877953}" type="datetimeFigureOut">
              <a:rPr lang="en-US" smtClean="0"/>
              <a:pPr/>
              <a:t>10/26/2010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BA2D8F-CAA3-4A6A-B072-2CF357B6A0D3}" type="slidenum">
              <a:rPr lang="en-US" smtClean="0"/>
              <a:pPr/>
              <a:t>‹#›</a:t>
            </a:fld>
            <a:endParaRPr lang="en-US"/>
          </a:p>
        </p:txBody>
      </p:sp>
      <p:sp>
        <p:nvSpPr>
          <p:cNvPr id="3" name="Picture Placeholder 2"/>
          <p:cNvSpPr>
            <a:spLocks noGrp="1"/>
          </p:cNvSpPr>
          <p:nvPr>
            <p:ph type="pic" idx="1"/>
          </p:nvPr>
        </p:nvSpPr>
        <p:spPr>
          <a:xfrm rot="21338992">
            <a:off x="4305320" y="997812"/>
            <a:ext cx="4329278" cy="3178754"/>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713232" y="5105399"/>
            <a:ext cx="7717536" cy="1281953"/>
          </a:xfrm>
        </p:spPr>
        <p:txBody>
          <a:bodyPr>
            <a:normAutofit/>
          </a:bodyPr>
          <a:lstStyle>
            <a:lvl1pPr marL="0" indent="0" algn="ctr">
              <a:spcBef>
                <a:spcPts val="300"/>
              </a:spcBef>
              <a:buNone/>
              <a:defRPr sz="18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712788" y="4444533"/>
            <a:ext cx="7716838" cy="723620"/>
          </a:xfrm>
        </p:spPr>
        <p:txBody>
          <a:bodyPr anchor="b"/>
          <a:lstStyle>
            <a:lvl1pPr algn="ctr">
              <a:lnSpc>
                <a:spcPct val="100000"/>
              </a:lnSpc>
              <a:defRPr sz="3600" b="0"/>
            </a:lvl1pPr>
          </a:lstStyle>
          <a:p>
            <a:r>
              <a:rPr lang="en-US" smtClean="0"/>
              <a:t>Click to edit Master title style</a:t>
            </a:r>
            <a:endParaRPr/>
          </a:p>
        </p:txBody>
      </p:sp>
      <p:sp>
        <p:nvSpPr>
          <p:cNvPr id="34" name="Picture Placeholder 2"/>
          <p:cNvSpPr>
            <a:spLocks noGrp="1"/>
          </p:cNvSpPr>
          <p:nvPr>
            <p:ph type="pic" idx="13"/>
          </p:nvPr>
        </p:nvSpPr>
        <p:spPr>
          <a:xfrm rot="153739">
            <a:off x="451737" y="946831"/>
            <a:ext cx="4329278" cy="3178754"/>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ound Same Side Corner Rectangle 7"/>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normAutofit/>
          </a:bodyPr>
          <a:lstStyle>
            <a:lvl1pPr>
              <a:defRPr sz="2200"/>
            </a:lvl1pPr>
            <a:lvl2pPr>
              <a:defRPr sz="2000"/>
            </a:lvl2pPr>
            <a:lvl3pPr>
              <a:defRPr sz="18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EE008178-1856-4C1E-9403-1D0A71877953}" type="datetimeFigureOut">
              <a:rPr lang="en-US" smtClean="0"/>
              <a:pPr/>
              <a:t>10/26/2010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BA2D8F-CAA3-4A6A-B072-2CF357B6A0D3}"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8" name="Round Same Side Corner Rectangle 7"/>
          <p:cNvSpPr/>
          <p:nvPr/>
        </p:nvSpPr>
        <p:spPr>
          <a:xfrm>
            <a:off x="7299292" y="443753"/>
            <a:ext cx="1535425" cy="6400800"/>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Vertical Title 1"/>
          <p:cNvSpPr>
            <a:spLocks noGrp="1"/>
          </p:cNvSpPr>
          <p:nvPr>
            <p:ph type="title" orient="vert"/>
          </p:nvPr>
        </p:nvSpPr>
        <p:spPr>
          <a:xfrm>
            <a:off x="7318248" y="914400"/>
            <a:ext cx="1444752"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712787" y="1183341"/>
            <a:ext cx="6104871" cy="521745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EE008178-1856-4C1E-9403-1D0A71877953}" type="datetimeFigureOut">
              <a:rPr lang="en-US" smtClean="0"/>
              <a:pPr/>
              <a:t>10/26/2010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BA2D8F-CAA3-4A6A-B072-2CF357B6A0D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Round Same Side Corner Rectangle 7"/>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EE008178-1856-4C1E-9403-1D0A71877953}" type="datetimeFigureOut">
              <a:rPr lang="en-US" smtClean="0"/>
              <a:pPr/>
              <a:t>10/26/2010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BA2D8F-CAA3-4A6A-B072-2CF357B6A0D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sp>
        <p:nvSpPr>
          <p:cNvPr id="34" name="Freeform 33"/>
          <p:cNvSpPr/>
          <p:nvPr/>
        </p:nvSpPr>
        <p:spPr>
          <a:xfrm rot="15660000">
            <a:off x="5179560" y="1837493"/>
            <a:ext cx="1040884" cy="7134813"/>
          </a:xfrm>
          <a:custGeom>
            <a:avLst/>
            <a:gdLst>
              <a:gd name="connsiteX0" fmla="*/ 498324 w 996648"/>
              <a:gd name="connsiteY0" fmla="*/ 0 h 6971904"/>
              <a:gd name="connsiteX1" fmla="*/ 498324 w 996648"/>
              <a:gd name="connsiteY1" fmla="*/ 0 h 6971904"/>
              <a:gd name="connsiteX2" fmla="*/ 850692 w 996648"/>
              <a:gd name="connsiteY2" fmla="*/ 145956 h 6971904"/>
              <a:gd name="connsiteX3" fmla="*/ 996647 w 996648"/>
              <a:gd name="connsiteY3" fmla="*/ 498325 h 6971904"/>
              <a:gd name="connsiteX4" fmla="*/ 996648 w 996648"/>
              <a:gd name="connsiteY4" fmla="*/ 6971904 h 6971904"/>
              <a:gd name="connsiteX5" fmla="*/ 996648 w 996648"/>
              <a:gd name="connsiteY5" fmla="*/ 6971904 h 6971904"/>
              <a:gd name="connsiteX6" fmla="*/ 996648 w 996648"/>
              <a:gd name="connsiteY6" fmla="*/ 6971904 h 6971904"/>
              <a:gd name="connsiteX7" fmla="*/ 0 w 996648"/>
              <a:gd name="connsiteY7" fmla="*/ 6971904 h 6971904"/>
              <a:gd name="connsiteX8" fmla="*/ 0 w 996648"/>
              <a:gd name="connsiteY8" fmla="*/ 6971904 h 6971904"/>
              <a:gd name="connsiteX9" fmla="*/ 0 w 996648"/>
              <a:gd name="connsiteY9" fmla="*/ 6971904 h 6971904"/>
              <a:gd name="connsiteX10" fmla="*/ 0 w 996648"/>
              <a:gd name="connsiteY10" fmla="*/ 498324 h 6971904"/>
              <a:gd name="connsiteX11" fmla="*/ 145956 w 996648"/>
              <a:gd name="connsiteY11" fmla="*/ 145956 h 6971904"/>
              <a:gd name="connsiteX12" fmla="*/ 498325 w 996648"/>
              <a:gd name="connsiteY12" fmla="*/ 1 h 6971904"/>
              <a:gd name="connsiteX13" fmla="*/ 498324 w 996648"/>
              <a:gd name="connsiteY13" fmla="*/ 0 h 6971904"/>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996648 w 1051569"/>
              <a:gd name="connsiteY5" fmla="*/ 6971904 h 7134903"/>
              <a:gd name="connsiteX6" fmla="*/ 1051569 w 1051569"/>
              <a:gd name="connsiteY6" fmla="*/ 7134903 h 7134903"/>
              <a:gd name="connsiteX7" fmla="*/ 0 w 1051569"/>
              <a:gd name="connsiteY7" fmla="*/ 6971904 h 7134903"/>
              <a:gd name="connsiteX8" fmla="*/ 0 w 1051569"/>
              <a:gd name="connsiteY8" fmla="*/ 6971904 h 7134903"/>
              <a:gd name="connsiteX9" fmla="*/ 0 w 1051569"/>
              <a:gd name="connsiteY9" fmla="*/ 6971904 h 7134903"/>
              <a:gd name="connsiteX10" fmla="*/ 0 w 1051569"/>
              <a:gd name="connsiteY10" fmla="*/ 498324 h 7134903"/>
              <a:gd name="connsiteX11" fmla="*/ 145956 w 1051569"/>
              <a:gd name="connsiteY11" fmla="*/ 145956 h 7134903"/>
              <a:gd name="connsiteX12" fmla="*/ 498325 w 1051569"/>
              <a:gd name="connsiteY12" fmla="*/ 1 h 7134903"/>
              <a:gd name="connsiteX13" fmla="*/ 498324 w 1051569"/>
              <a:gd name="connsiteY13"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1051569 w 1051569"/>
              <a:gd name="connsiteY5" fmla="*/ 7134903 h 7134903"/>
              <a:gd name="connsiteX6" fmla="*/ 0 w 1051569"/>
              <a:gd name="connsiteY6" fmla="*/ 6971904 h 7134903"/>
              <a:gd name="connsiteX7" fmla="*/ 0 w 1051569"/>
              <a:gd name="connsiteY7" fmla="*/ 6971904 h 7134903"/>
              <a:gd name="connsiteX8" fmla="*/ 0 w 1051569"/>
              <a:gd name="connsiteY8" fmla="*/ 6971904 h 7134903"/>
              <a:gd name="connsiteX9" fmla="*/ 0 w 1051569"/>
              <a:gd name="connsiteY9" fmla="*/ 498324 h 7134903"/>
              <a:gd name="connsiteX10" fmla="*/ 145956 w 1051569"/>
              <a:gd name="connsiteY10" fmla="*/ 145956 h 7134903"/>
              <a:gd name="connsiteX11" fmla="*/ 498325 w 1051569"/>
              <a:gd name="connsiteY11" fmla="*/ 1 h 7134903"/>
              <a:gd name="connsiteX12" fmla="*/ 498324 w 1051569"/>
              <a:gd name="connsiteY12" fmla="*/ 0 h 7134903"/>
              <a:gd name="connsiteX0" fmla="*/ 498324 w 1217677"/>
              <a:gd name="connsiteY0" fmla="*/ 0 h 7134903"/>
              <a:gd name="connsiteX1" fmla="*/ 498324 w 1217677"/>
              <a:gd name="connsiteY1" fmla="*/ 0 h 7134903"/>
              <a:gd name="connsiteX2" fmla="*/ 850692 w 1217677"/>
              <a:gd name="connsiteY2" fmla="*/ 145956 h 7134903"/>
              <a:gd name="connsiteX3" fmla="*/ 996647 w 1217677"/>
              <a:gd name="connsiteY3" fmla="*/ 498325 h 7134903"/>
              <a:gd name="connsiteX4" fmla="*/ 1051569 w 1217677"/>
              <a:gd name="connsiteY4" fmla="*/ 7134903 h 7134903"/>
              <a:gd name="connsiteX5" fmla="*/ 0 w 1217677"/>
              <a:gd name="connsiteY5" fmla="*/ 6971904 h 7134903"/>
              <a:gd name="connsiteX6" fmla="*/ 0 w 1217677"/>
              <a:gd name="connsiteY6" fmla="*/ 6971904 h 7134903"/>
              <a:gd name="connsiteX7" fmla="*/ 0 w 1217677"/>
              <a:gd name="connsiteY7" fmla="*/ 6971904 h 7134903"/>
              <a:gd name="connsiteX8" fmla="*/ 0 w 1217677"/>
              <a:gd name="connsiteY8" fmla="*/ 498324 h 7134903"/>
              <a:gd name="connsiteX9" fmla="*/ 145956 w 1217677"/>
              <a:gd name="connsiteY9" fmla="*/ 145956 h 7134903"/>
              <a:gd name="connsiteX10" fmla="*/ 498325 w 1217677"/>
              <a:gd name="connsiteY10" fmla="*/ 1 h 7134903"/>
              <a:gd name="connsiteX11" fmla="*/ 498324 w 1217677"/>
              <a:gd name="connsiteY11"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1051569 w 1051569"/>
              <a:gd name="connsiteY4" fmla="*/ 7134903 h 7134903"/>
              <a:gd name="connsiteX5" fmla="*/ 0 w 1051569"/>
              <a:gd name="connsiteY5" fmla="*/ 6971904 h 7134903"/>
              <a:gd name="connsiteX6" fmla="*/ 0 w 1051569"/>
              <a:gd name="connsiteY6" fmla="*/ 6971904 h 7134903"/>
              <a:gd name="connsiteX7" fmla="*/ 0 w 1051569"/>
              <a:gd name="connsiteY7" fmla="*/ 6971904 h 7134903"/>
              <a:gd name="connsiteX8" fmla="*/ 0 w 1051569"/>
              <a:gd name="connsiteY8" fmla="*/ 498324 h 7134903"/>
              <a:gd name="connsiteX9" fmla="*/ 145956 w 1051569"/>
              <a:gd name="connsiteY9" fmla="*/ 145956 h 7134903"/>
              <a:gd name="connsiteX10" fmla="*/ 498325 w 1051569"/>
              <a:gd name="connsiteY10" fmla="*/ 1 h 7134903"/>
              <a:gd name="connsiteX11" fmla="*/ 498324 w 1051569"/>
              <a:gd name="connsiteY11" fmla="*/ 0 h 7134903"/>
              <a:gd name="connsiteX0" fmla="*/ 0 w 1143009"/>
              <a:gd name="connsiteY0" fmla="*/ 6971904 h 7226343"/>
              <a:gd name="connsiteX1" fmla="*/ 0 w 1143009"/>
              <a:gd name="connsiteY1" fmla="*/ 6971904 h 7226343"/>
              <a:gd name="connsiteX2" fmla="*/ 0 w 1143009"/>
              <a:gd name="connsiteY2" fmla="*/ 6971904 h 7226343"/>
              <a:gd name="connsiteX3" fmla="*/ 0 w 1143009"/>
              <a:gd name="connsiteY3" fmla="*/ 498324 h 7226343"/>
              <a:gd name="connsiteX4" fmla="*/ 145956 w 1143009"/>
              <a:gd name="connsiteY4" fmla="*/ 145956 h 7226343"/>
              <a:gd name="connsiteX5" fmla="*/ 498325 w 1143009"/>
              <a:gd name="connsiteY5" fmla="*/ 1 h 7226343"/>
              <a:gd name="connsiteX6" fmla="*/ 498324 w 1143009"/>
              <a:gd name="connsiteY6" fmla="*/ 0 h 7226343"/>
              <a:gd name="connsiteX7" fmla="*/ 498324 w 1143009"/>
              <a:gd name="connsiteY7" fmla="*/ 0 h 7226343"/>
              <a:gd name="connsiteX8" fmla="*/ 850692 w 1143009"/>
              <a:gd name="connsiteY8" fmla="*/ 145956 h 7226343"/>
              <a:gd name="connsiteX9" fmla="*/ 996647 w 1143009"/>
              <a:gd name="connsiteY9" fmla="*/ 498325 h 7226343"/>
              <a:gd name="connsiteX10" fmla="*/ 1143009 w 1143009"/>
              <a:gd name="connsiteY10" fmla="*/ 7226343 h 7226343"/>
              <a:gd name="connsiteX0" fmla="*/ 0 w 1095577"/>
              <a:gd name="connsiteY0" fmla="*/ 6971904 h 7197301"/>
              <a:gd name="connsiteX1" fmla="*/ 0 w 1095577"/>
              <a:gd name="connsiteY1" fmla="*/ 6971904 h 7197301"/>
              <a:gd name="connsiteX2" fmla="*/ 0 w 1095577"/>
              <a:gd name="connsiteY2" fmla="*/ 6971904 h 7197301"/>
              <a:gd name="connsiteX3" fmla="*/ 0 w 1095577"/>
              <a:gd name="connsiteY3" fmla="*/ 498324 h 7197301"/>
              <a:gd name="connsiteX4" fmla="*/ 145956 w 1095577"/>
              <a:gd name="connsiteY4" fmla="*/ 145956 h 7197301"/>
              <a:gd name="connsiteX5" fmla="*/ 498325 w 1095577"/>
              <a:gd name="connsiteY5" fmla="*/ 1 h 7197301"/>
              <a:gd name="connsiteX6" fmla="*/ 498324 w 1095577"/>
              <a:gd name="connsiteY6" fmla="*/ 0 h 7197301"/>
              <a:gd name="connsiteX7" fmla="*/ 498324 w 1095577"/>
              <a:gd name="connsiteY7" fmla="*/ 0 h 7197301"/>
              <a:gd name="connsiteX8" fmla="*/ 850692 w 1095577"/>
              <a:gd name="connsiteY8" fmla="*/ 145956 h 7197301"/>
              <a:gd name="connsiteX9" fmla="*/ 996647 w 1095577"/>
              <a:gd name="connsiteY9" fmla="*/ 498325 h 7197301"/>
              <a:gd name="connsiteX10" fmla="*/ 1095577 w 1095577"/>
              <a:gd name="connsiteY10" fmla="*/ 7197301 h 7197301"/>
              <a:gd name="connsiteX0" fmla="*/ 0 w 1045874"/>
              <a:gd name="connsiteY0" fmla="*/ 6971904 h 7103308"/>
              <a:gd name="connsiteX1" fmla="*/ 0 w 1045874"/>
              <a:gd name="connsiteY1" fmla="*/ 6971904 h 7103308"/>
              <a:gd name="connsiteX2" fmla="*/ 0 w 1045874"/>
              <a:gd name="connsiteY2" fmla="*/ 6971904 h 7103308"/>
              <a:gd name="connsiteX3" fmla="*/ 0 w 1045874"/>
              <a:gd name="connsiteY3" fmla="*/ 498324 h 7103308"/>
              <a:gd name="connsiteX4" fmla="*/ 145956 w 1045874"/>
              <a:gd name="connsiteY4" fmla="*/ 145956 h 7103308"/>
              <a:gd name="connsiteX5" fmla="*/ 498325 w 1045874"/>
              <a:gd name="connsiteY5" fmla="*/ 1 h 7103308"/>
              <a:gd name="connsiteX6" fmla="*/ 498324 w 1045874"/>
              <a:gd name="connsiteY6" fmla="*/ 0 h 7103308"/>
              <a:gd name="connsiteX7" fmla="*/ 498324 w 1045874"/>
              <a:gd name="connsiteY7" fmla="*/ 0 h 7103308"/>
              <a:gd name="connsiteX8" fmla="*/ 850692 w 1045874"/>
              <a:gd name="connsiteY8" fmla="*/ 145956 h 7103308"/>
              <a:gd name="connsiteX9" fmla="*/ 996647 w 1045874"/>
              <a:gd name="connsiteY9" fmla="*/ 498325 h 7103308"/>
              <a:gd name="connsiteX10" fmla="*/ 1045874 w 1045874"/>
              <a:gd name="connsiteY10" fmla="*/ 7103308 h 7103308"/>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0884" h="7134813">
                <a:moveTo>
                  <a:pt x="0" y="6971904"/>
                </a:moveTo>
                <a:lnTo>
                  <a:pt x="0" y="6971904"/>
                </a:lnTo>
                <a:lnTo>
                  <a:pt x="0" y="6971904"/>
                </a:lnTo>
                <a:lnTo>
                  <a:pt x="0" y="498324"/>
                </a:lnTo>
                <a:cubicBezTo>
                  <a:pt x="0" y="366160"/>
                  <a:pt x="52502" y="239410"/>
                  <a:pt x="145956" y="145956"/>
                </a:cubicBezTo>
                <a:cubicBezTo>
                  <a:pt x="239410" y="52502"/>
                  <a:pt x="366161" y="1"/>
                  <a:pt x="498325" y="1"/>
                </a:cubicBezTo>
                <a:lnTo>
                  <a:pt x="498324" y="0"/>
                </a:lnTo>
                <a:lnTo>
                  <a:pt x="498324" y="0"/>
                </a:lnTo>
                <a:cubicBezTo>
                  <a:pt x="630488" y="0"/>
                  <a:pt x="757238" y="52502"/>
                  <a:pt x="850692" y="145956"/>
                </a:cubicBezTo>
                <a:cubicBezTo>
                  <a:pt x="944146" y="239410"/>
                  <a:pt x="996647" y="366161"/>
                  <a:pt x="996647" y="498325"/>
                </a:cubicBezTo>
                <a:cubicBezTo>
                  <a:pt x="1030126" y="1663149"/>
                  <a:pt x="1037566" y="5867764"/>
                  <a:pt x="1040884" y="7134813"/>
                </a:cubicBezTo>
              </a:path>
            </a:pathLst>
          </a:custGeom>
          <a:solidFill>
            <a:schemeClr val="tx2">
              <a:alpha val="60000"/>
            </a:schemeClr>
          </a:solidFill>
          <a:ln>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8" name="Picture 7" descr="TitleSlideOverlay.png"/>
          <p:cNvPicPr>
            <a:picLocks noChangeAspect="1"/>
          </p:cNvPicPr>
          <p:nvPr/>
        </p:nvPicPr>
        <p:blipFill>
          <a:blip r:embed="rId2" cstate="print"/>
          <a:stretch>
            <a:fillRect/>
          </a:stretch>
        </p:blipFill>
        <p:spPr>
          <a:xfrm>
            <a:off x="0" y="0"/>
            <a:ext cx="9144000" cy="6858000"/>
          </a:xfrm>
          <a:prstGeom prst="rect">
            <a:avLst/>
          </a:prstGeom>
          <a:ln>
            <a:noFill/>
          </a:ln>
        </p:spPr>
      </p:pic>
      <p:grpSp>
        <p:nvGrpSpPr>
          <p:cNvPr id="3" name="Group 26"/>
          <p:cNvGrpSpPr/>
          <p:nvPr/>
        </p:nvGrpSpPr>
        <p:grpSpPr>
          <a:xfrm>
            <a:off x="787878" y="-970104"/>
            <a:ext cx="5636587" cy="2701922"/>
            <a:chOff x="787878" y="-970104"/>
            <a:chExt cx="5636587" cy="2701922"/>
          </a:xfrm>
        </p:grpSpPr>
        <p:sp>
          <p:nvSpPr>
            <p:cNvPr id="31" name="Oval 30"/>
            <p:cNvSpPr/>
            <p:nvPr/>
          </p:nvSpPr>
          <p:spPr>
            <a:xfrm>
              <a:off x="2382982" y="1122218"/>
              <a:ext cx="609600" cy="6096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2" name="Oval 31"/>
            <p:cNvSpPr/>
            <p:nvPr/>
          </p:nvSpPr>
          <p:spPr>
            <a:xfrm>
              <a:off x="2856954" y="76200"/>
              <a:ext cx="1023669" cy="838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3" name="Oval 32"/>
            <p:cNvSpPr/>
            <p:nvPr/>
          </p:nvSpPr>
          <p:spPr>
            <a:xfrm>
              <a:off x="1948131" y="46402"/>
              <a:ext cx="1023669" cy="86799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5" name="Pie 34"/>
            <p:cNvSpPr/>
            <p:nvPr/>
          </p:nvSpPr>
          <p:spPr>
            <a:xfrm>
              <a:off x="1219200" y="-765132"/>
              <a:ext cx="3505316" cy="1521076"/>
            </a:xfrm>
            <a:prstGeom prst="pie">
              <a:avLst>
                <a:gd name="adj1" fmla="val 22874"/>
                <a:gd name="adj2" fmla="val 1080188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9" name="Oval 38"/>
            <p:cNvSpPr/>
            <p:nvPr/>
          </p:nvSpPr>
          <p:spPr>
            <a:xfrm>
              <a:off x="2345120" y="141183"/>
              <a:ext cx="1023669" cy="95293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3" name="Arc 42"/>
            <p:cNvSpPr/>
            <p:nvPr/>
          </p:nvSpPr>
          <p:spPr>
            <a:xfrm rot="12469977">
              <a:off x="1178780" y="-178449"/>
              <a:ext cx="1133352" cy="831645"/>
            </a:xfrm>
            <a:prstGeom prst="arc">
              <a:avLst>
                <a:gd name="adj1" fmla="val 11101214"/>
                <a:gd name="adj2" fmla="val 2123019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4" name="Pie 43"/>
            <p:cNvSpPr/>
            <p:nvPr/>
          </p:nvSpPr>
          <p:spPr>
            <a:xfrm rot="60000">
              <a:off x="787878" y="-198453"/>
              <a:ext cx="381000" cy="381000"/>
            </a:xfrm>
            <a:prstGeom prst="pie">
              <a:avLst>
                <a:gd name="adj1" fmla="val 21598475"/>
                <a:gd name="adj2" fmla="val 106342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5" name="Arc 44"/>
            <p:cNvSpPr/>
            <p:nvPr/>
          </p:nvSpPr>
          <p:spPr>
            <a:xfrm rot="6387309">
              <a:off x="4862250" y="-839605"/>
              <a:ext cx="1453063" cy="1671367"/>
            </a:xfrm>
            <a:prstGeom prst="arc">
              <a:avLst>
                <a:gd name="adj1" fmla="val 15214126"/>
                <a:gd name="adj2" fmla="val 44149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3" name="Oval 52"/>
            <p:cNvSpPr/>
            <p:nvPr/>
          </p:nvSpPr>
          <p:spPr>
            <a:xfrm>
              <a:off x="5362575" y="461226"/>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4" name="Oval 53"/>
            <p:cNvSpPr/>
            <p:nvPr/>
          </p:nvSpPr>
          <p:spPr>
            <a:xfrm>
              <a:off x="4800600" y="152400"/>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5" name="Arc 54"/>
            <p:cNvSpPr/>
            <p:nvPr/>
          </p:nvSpPr>
          <p:spPr>
            <a:xfrm rot="6387309">
              <a:off x="3396216" y="-1040840"/>
              <a:ext cx="1905868" cy="2047339"/>
            </a:xfrm>
            <a:prstGeom prst="arc">
              <a:avLst>
                <a:gd name="adj1" fmla="val 15243146"/>
                <a:gd name="adj2" fmla="val 436902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6" name="Oval 55"/>
            <p:cNvSpPr/>
            <p:nvPr/>
          </p:nvSpPr>
          <p:spPr>
            <a:xfrm>
              <a:off x="6115050" y="590550"/>
              <a:ext cx="152400" cy="152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7" name="Oval 56"/>
            <p:cNvSpPr/>
            <p:nvPr/>
          </p:nvSpPr>
          <p:spPr>
            <a:xfrm>
              <a:off x="6191250" y="485775"/>
              <a:ext cx="104774" cy="1047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5" name="Freeform 24"/>
          <p:cNvSpPr/>
          <p:nvPr/>
        </p:nvSpPr>
        <p:spPr>
          <a:xfrm rot="15660000">
            <a:off x="5752786" y="67657"/>
            <a:ext cx="967012" cy="6030348"/>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chemeClr val="bg2">
              <a:lumMod val="40000"/>
              <a:lumOff val="60000"/>
              <a:alpha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1" name="Freeform 20"/>
          <p:cNvSpPr/>
          <p:nvPr/>
        </p:nvSpPr>
        <p:spPr>
          <a:xfrm rot="15669120">
            <a:off x="4038986" y="-17105"/>
            <a:ext cx="1788669" cy="8821162"/>
          </a:xfrm>
          <a:custGeom>
            <a:avLst/>
            <a:gdLst>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1503 w 2209695"/>
              <a:gd name="connsiteY10" fmla="*/ 8780893 h 9154402"/>
              <a:gd name="connsiteX11" fmla="*/ 0 w 2209695"/>
              <a:gd name="connsiteY11" fmla="*/ 1104848 h 9154402"/>
              <a:gd name="connsiteX12" fmla="*/ 323604 w 2209695"/>
              <a:gd name="connsiteY12" fmla="*/ 323603 h 9154402"/>
              <a:gd name="connsiteX13" fmla="*/ 1104850 w 2209695"/>
              <a:gd name="connsiteY13" fmla="*/ 2 h 9154402"/>
              <a:gd name="connsiteX14" fmla="*/ 1104848 w 2209695"/>
              <a:gd name="connsiteY14"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1503 w 2209695"/>
              <a:gd name="connsiteY9" fmla="*/ 8780893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1503 w 2209695"/>
              <a:gd name="connsiteY8" fmla="*/ 8780893 h 9154402"/>
              <a:gd name="connsiteX9" fmla="*/ 0 w 2209695"/>
              <a:gd name="connsiteY9" fmla="*/ 1104848 h 9154402"/>
              <a:gd name="connsiteX10" fmla="*/ 323604 w 2209695"/>
              <a:gd name="connsiteY10" fmla="*/ 323603 h 9154402"/>
              <a:gd name="connsiteX11" fmla="*/ 1104850 w 2209695"/>
              <a:gd name="connsiteY11" fmla="*/ 2 h 9154402"/>
              <a:gd name="connsiteX12" fmla="*/ 1104848 w 2209695"/>
              <a:gd name="connsiteY12" fmla="*/ 0 h 9154402"/>
              <a:gd name="connsiteX0" fmla="*/ 1144487 w 2249334"/>
              <a:gd name="connsiteY0" fmla="*/ 0 h 9154755"/>
              <a:gd name="connsiteX1" fmla="*/ 1144487 w 2249334"/>
              <a:gd name="connsiteY1" fmla="*/ 0 h 9154755"/>
              <a:gd name="connsiteX2" fmla="*/ 1925732 w 2249334"/>
              <a:gd name="connsiteY2" fmla="*/ 323604 h 9154755"/>
              <a:gd name="connsiteX3" fmla="*/ 2249333 w 2249334"/>
              <a:gd name="connsiteY3" fmla="*/ 1104850 h 9154755"/>
              <a:gd name="connsiteX4" fmla="*/ 2249334 w 2249334"/>
              <a:gd name="connsiteY4" fmla="*/ 9154402 h 9154755"/>
              <a:gd name="connsiteX5" fmla="*/ 2249334 w 2249334"/>
              <a:gd name="connsiteY5" fmla="*/ 9154402 h 9154755"/>
              <a:gd name="connsiteX6" fmla="*/ 2249334 w 2249334"/>
              <a:gd name="connsiteY6" fmla="*/ 9154402 h 9154755"/>
              <a:gd name="connsiteX7" fmla="*/ 0 w 2249334"/>
              <a:gd name="connsiteY7" fmla="*/ 9154755 h 9154755"/>
              <a:gd name="connsiteX8" fmla="*/ 41142 w 2249334"/>
              <a:gd name="connsiteY8" fmla="*/ 8780893 h 9154755"/>
              <a:gd name="connsiteX9" fmla="*/ 39639 w 2249334"/>
              <a:gd name="connsiteY9" fmla="*/ 1104848 h 9154755"/>
              <a:gd name="connsiteX10" fmla="*/ 363243 w 2249334"/>
              <a:gd name="connsiteY10" fmla="*/ 323603 h 9154755"/>
              <a:gd name="connsiteX11" fmla="*/ 1144489 w 2249334"/>
              <a:gd name="connsiteY11" fmla="*/ 2 h 9154755"/>
              <a:gd name="connsiteX12" fmla="*/ 1144487 w 2249334"/>
              <a:gd name="connsiteY12" fmla="*/ 0 h 9154755"/>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1503 w 2209695"/>
              <a:gd name="connsiteY7" fmla="*/ 8780893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37157 w 2209695"/>
              <a:gd name="connsiteY7" fmla="*/ 8792966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37157 w 2301135"/>
              <a:gd name="connsiteY0" fmla="*/ 8792966 h 9245842"/>
              <a:gd name="connsiteX1" fmla="*/ 0 w 2301135"/>
              <a:gd name="connsiteY1" fmla="*/ 1104848 h 9245842"/>
              <a:gd name="connsiteX2" fmla="*/ 323604 w 2301135"/>
              <a:gd name="connsiteY2" fmla="*/ 323603 h 9245842"/>
              <a:gd name="connsiteX3" fmla="*/ 1104850 w 2301135"/>
              <a:gd name="connsiteY3" fmla="*/ 2 h 9245842"/>
              <a:gd name="connsiteX4" fmla="*/ 1104848 w 2301135"/>
              <a:gd name="connsiteY4" fmla="*/ 0 h 9245842"/>
              <a:gd name="connsiteX5" fmla="*/ 1104848 w 2301135"/>
              <a:gd name="connsiteY5" fmla="*/ 0 h 9245842"/>
              <a:gd name="connsiteX6" fmla="*/ 1886093 w 2301135"/>
              <a:gd name="connsiteY6" fmla="*/ 323604 h 9245842"/>
              <a:gd name="connsiteX7" fmla="*/ 2209694 w 2301135"/>
              <a:gd name="connsiteY7" fmla="*/ 1104850 h 9245842"/>
              <a:gd name="connsiteX8" fmla="*/ 2209695 w 2301135"/>
              <a:gd name="connsiteY8" fmla="*/ 9154402 h 9245842"/>
              <a:gd name="connsiteX9" fmla="*/ 2209695 w 2301135"/>
              <a:gd name="connsiteY9" fmla="*/ 9154402 h 9245842"/>
              <a:gd name="connsiteX10" fmla="*/ 2301135 w 2301135"/>
              <a:gd name="connsiteY10" fmla="*/ 9245842 h 9245842"/>
              <a:gd name="connsiteX0" fmla="*/ 37157 w 2209695"/>
              <a:gd name="connsiteY0" fmla="*/ 8792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132845 w 2209695"/>
              <a:gd name="connsiteY0" fmla="*/ 885693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70836 w 2209695"/>
              <a:gd name="connsiteY0" fmla="*/ 8848823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695" h="9154402">
                <a:moveTo>
                  <a:pt x="70836" y="8848823"/>
                </a:moveTo>
                <a:lnTo>
                  <a:pt x="0" y="1104848"/>
                </a:lnTo>
                <a:cubicBezTo>
                  <a:pt x="0" y="811824"/>
                  <a:pt x="116404" y="530802"/>
                  <a:pt x="323604" y="323603"/>
                </a:cubicBezTo>
                <a:cubicBezTo>
                  <a:pt x="530804" y="116404"/>
                  <a:pt x="811826" y="1"/>
                  <a:pt x="1104850" y="2"/>
                </a:cubicBezTo>
                <a:lnTo>
                  <a:pt x="1104848" y="0"/>
                </a:lnTo>
                <a:lnTo>
                  <a:pt x="1104848" y="0"/>
                </a:lnTo>
                <a:cubicBezTo>
                  <a:pt x="1397872" y="0"/>
                  <a:pt x="1678894" y="116404"/>
                  <a:pt x="1886093" y="323604"/>
                </a:cubicBezTo>
                <a:cubicBezTo>
                  <a:pt x="2093292" y="530804"/>
                  <a:pt x="2209695" y="811826"/>
                  <a:pt x="2209694" y="1104850"/>
                </a:cubicBezTo>
                <a:cubicBezTo>
                  <a:pt x="2209694" y="3788034"/>
                  <a:pt x="2209695" y="6471218"/>
                  <a:pt x="2209695" y="9154402"/>
                </a:cubicBezTo>
                <a:lnTo>
                  <a:pt x="2209695" y="9154402"/>
                </a:lnTo>
              </a:path>
            </a:pathLst>
          </a:cu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6" name="Freeform 25"/>
          <p:cNvSpPr/>
          <p:nvPr/>
        </p:nvSpPr>
        <p:spPr>
          <a:xfrm rot="15660000">
            <a:off x="6127955" y="621077"/>
            <a:ext cx="932370" cy="5296611"/>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chemeClr val="tx2">
              <a:alpha val="5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4" name="Freeform 23"/>
          <p:cNvSpPr/>
          <p:nvPr/>
        </p:nvSpPr>
        <p:spPr>
          <a:xfrm rot="15660000">
            <a:off x="5624128" y="78644"/>
            <a:ext cx="962833" cy="6320186"/>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rgbClr val="073779">
              <a:alpha val="50000"/>
            </a:srgbClr>
          </a:solidFill>
          <a:ln w="25400">
            <a:solidFill>
              <a:schemeClr val="accent2">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8" name="Freeform 27"/>
          <p:cNvSpPr/>
          <p:nvPr/>
        </p:nvSpPr>
        <p:spPr>
          <a:xfrm rot="15660000">
            <a:off x="6395227" y="411412"/>
            <a:ext cx="552099" cy="5104822"/>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2099" h="5109912">
                <a:moveTo>
                  <a:pt x="0" y="5016061"/>
                </a:moveTo>
                <a:lnTo>
                  <a:pt x="0" y="5016061"/>
                </a:lnTo>
                <a:lnTo>
                  <a:pt x="0" y="251460"/>
                </a:ln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36054" y="5039297"/>
                  <a:pt x="552099" y="5109912"/>
                </a:cubicBezTo>
              </a:path>
            </a:pathLst>
          </a:custGeom>
          <a:solidFill>
            <a:schemeClr val="accent1">
              <a:alpha val="30000"/>
            </a:schemeClr>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9" name="Freeform 28"/>
          <p:cNvSpPr/>
          <p:nvPr/>
        </p:nvSpPr>
        <p:spPr>
          <a:xfrm rot="15660000">
            <a:off x="7468982" y="1865445"/>
            <a:ext cx="528237" cy="2948568"/>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328 w 552099"/>
              <a:gd name="connsiteY1" fmla="*/ 2862849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328 w 552099"/>
              <a:gd name="connsiteY0" fmla="*/ 2862849 h 5109912"/>
              <a:gd name="connsiteX1" fmla="*/ 0 w 552099"/>
              <a:gd name="connsiteY1" fmla="*/ 251460 h 5109912"/>
              <a:gd name="connsiteX2" fmla="*/ 73651 w 552099"/>
              <a:gd name="connsiteY2" fmla="*/ 73651 h 5109912"/>
              <a:gd name="connsiteX3" fmla="*/ 251460 w 552099"/>
              <a:gd name="connsiteY3" fmla="*/ 0 h 5109912"/>
              <a:gd name="connsiteX4" fmla="*/ 251460 w 552099"/>
              <a:gd name="connsiteY4" fmla="*/ 0 h 5109912"/>
              <a:gd name="connsiteX5" fmla="*/ 429269 w 552099"/>
              <a:gd name="connsiteY5" fmla="*/ 73651 h 5109912"/>
              <a:gd name="connsiteX6" fmla="*/ 502920 w 552099"/>
              <a:gd name="connsiteY6" fmla="*/ 251460 h 5109912"/>
              <a:gd name="connsiteX7" fmla="*/ 552099 w 552099"/>
              <a:gd name="connsiteY7" fmla="*/ 5109912 h 5109912"/>
              <a:gd name="connsiteX0" fmla="*/ 328 w 543353"/>
              <a:gd name="connsiteY0" fmla="*/ 2862849 h 2928006"/>
              <a:gd name="connsiteX1" fmla="*/ 0 w 543353"/>
              <a:gd name="connsiteY1" fmla="*/ 251460 h 2928006"/>
              <a:gd name="connsiteX2" fmla="*/ 73651 w 543353"/>
              <a:gd name="connsiteY2" fmla="*/ 73651 h 2928006"/>
              <a:gd name="connsiteX3" fmla="*/ 251460 w 543353"/>
              <a:gd name="connsiteY3" fmla="*/ 0 h 2928006"/>
              <a:gd name="connsiteX4" fmla="*/ 251460 w 543353"/>
              <a:gd name="connsiteY4" fmla="*/ 0 h 2928006"/>
              <a:gd name="connsiteX5" fmla="*/ 429269 w 543353"/>
              <a:gd name="connsiteY5" fmla="*/ 73651 h 2928006"/>
              <a:gd name="connsiteX6" fmla="*/ 502920 w 543353"/>
              <a:gd name="connsiteY6" fmla="*/ 251460 h 2928006"/>
              <a:gd name="connsiteX7" fmla="*/ 543353 w 543353"/>
              <a:gd name="connsiteY7" fmla="*/ 2928006 h 2928006"/>
              <a:gd name="connsiteX0" fmla="*/ 328 w 537043"/>
              <a:gd name="connsiteY0" fmla="*/ 2862849 h 2967890"/>
              <a:gd name="connsiteX1" fmla="*/ 0 w 537043"/>
              <a:gd name="connsiteY1" fmla="*/ 251460 h 2967890"/>
              <a:gd name="connsiteX2" fmla="*/ 73651 w 537043"/>
              <a:gd name="connsiteY2" fmla="*/ 73651 h 2967890"/>
              <a:gd name="connsiteX3" fmla="*/ 251460 w 537043"/>
              <a:gd name="connsiteY3" fmla="*/ 0 h 2967890"/>
              <a:gd name="connsiteX4" fmla="*/ 251460 w 537043"/>
              <a:gd name="connsiteY4" fmla="*/ 0 h 2967890"/>
              <a:gd name="connsiteX5" fmla="*/ 429269 w 537043"/>
              <a:gd name="connsiteY5" fmla="*/ 73651 h 2967890"/>
              <a:gd name="connsiteX6" fmla="*/ 502920 w 537043"/>
              <a:gd name="connsiteY6" fmla="*/ 251460 h 2967890"/>
              <a:gd name="connsiteX7" fmla="*/ 537043 w 537043"/>
              <a:gd name="connsiteY7" fmla="*/ 2967890 h 2967890"/>
              <a:gd name="connsiteX0" fmla="*/ 328 w 528237"/>
              <a:gd name="connsiteY0" fmla="*/ 2862849 h 2951509"/>
              <a:gd name="connsiteX1" fmla="*/ 0 w 528237"/>
              <a:gd name="connsiteY1" fmla="*/ 251460 h 2951509"/>
              <a:gd name="connsiteX2" fmla="*/ 73651 w 528237"/>
              <a:gd name="connsiteY2" fmla="*/ 73651 h 2951509"/>
              <a:gd name="connsiteX3" fmla="*/ 251460 w 528237"/>
              <a:gd name="connsiteY3" fmla="*/ 0 h 2951509"/>
              <a:gd name="connsiteX4" fmla="*/ 251460 w 528237"/>
              <a:gd name="connsiteY4" fmla="*/ 0 h 2951509"/>
              <a:gd name="connsiteX5" fmla="*/ 429269 w 528237"/>
              <a:gd name="connsiteY5" fmla="*/ 73651 h 2951509"/>
              <a:gd name="connsiteX6" fmla="*/ 502920 w 528237"/>
              <a:gd name="connsiteY6" fmla="*/ 251460 h 2951509"/>
              <a:gd name="connsiteX7" fmla="*/ 524305 w 528237"/>
              <a:gd name="connsiteY7" fmla="*/ 2951509 h 2951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8237" h="2951509">
                <a:moveTo>
                  <a:pt x="328" y="2862849"/>
                </a:moveTo>
                <a:cubicBezTo>
                  <a:pt x="219" y="1992386"/>
                  <a:pt x="109" y="1121923"/>
                  <a:pt x="0" y="251460"/>
                </a:cubicBez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05702" y="918020"/>
                  <a:pt x="524305" y="2951509"/>
                </a:cubicBezTo>
              </a:path>
            </a:pathLst>
          </a:custGeom>
          <a:solidFill>
            <a:schemeClr val="accent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ctrTitle"/>
          </p:nvPr>
        </p:nvSpPr>
        <p:spPr>
          <a:xfrm rot="21042312">
            <a:off x="1248863" y="3564661"/>
            <a:ext cx="7324068" cy="1612607"/>
          </a:xfrm>
        </p:spPr>
        <p:txBody>
          <a:bodyPr anchor="b" anchorCtr="0">
            <a:noAutofit/>
          </a:bodyPr>
          <a:lstStyle>
            <a:lvl1pPr algn="l">
              <a:defRPr sz="4600">
                <a:solidFill>
                  <a:schemeClr val="bg1"/>
                </a:solidFill>
              </a:defRPr>
            </a:lvl1pPr>
          </a:lstStyle>
          <a:p>
            <a:r>
              <a:rPr lang="en-US" smtClean="0"/>
              <a:t>Click to edit Master title style</a:t>
            </a:r>
            <a:endParaRPr/>
          </a:p>
        </p:txBody>
      </p:sp>
      <p:sp>
        <p:nvSpPr>
          <p:cNvPr id="30" name="Picture Placeholder 2"/>
          <p:cNvSpPr>
            <a:spLocks noGrp="1"/>
          </p:cNvSpPr>
          <p:nvPr>
            <p:ph type="pic" idx="13"/>
          </p:nvPr>
        </p:nvSpPr>
        <p:spPr>
          <a:xfrm rot="21068552">
            <a:off x="914505" y="836686"/>
            <a:ext cx="3923711" cy="2804658"/>
          </a:xfrm>
          <a:prstGeom prst="roundRect">
            <a:avLst>
              <a:gd name="adj" fmla="val 7476"/>
            </a:avLst>
          </a:prstGeom>
          <a:ln w="63500">
            <a:solidFill>
              <a:schemeClr val="accent2"/>
            </a:solidFill>
          </a:ln>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58" name="Rectangle 57"/>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6" name="Subtitle 2"/>
          <p:cNvSpPr>
            <a:spLocks noGrp="1"/>
          </p:cNvSpPr>
          <p:nvPr>
            <p:ph type="subTitle" idx="1"/>
          </p:nvPr>
        </p:nvSpPr>
        <p:spPr>
          <a:xfrm rot="21060000">
            <a:off x="2550459" y="4990824"/>
            <a:ext cx="6400800" cy="914400"/>
          </a:xfrm>
        </p:spPr>
        <p:txBody>
          <a:bodyPr anchor="ctr" anchorCtr="0">
            <a:normAutofit/>
          </a:bodyPr>
          <a:lstStyle>
            <a:lvl1pPr marL="0" indent="0" algn="l">
              <a:spcAft>
                <a:spcPts val="300"/>
              </a:spcAft>
              <a:buNone/>
              <a:defRPr sz="2400">
                <a:solidFill>
                  <a:schemeClr val="bg1"/>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7" name="Picture 6" descr="SectionHeaderOverlay.png"/>
          <p:cNvPicPr>
            <a:picLocks noChangeAspect="1"/>
          </p:cNvPicPr>
          <p:nvPr/>
        </p:nvPicPr>
        <p:blipFill>
          <a:blip r:embed="rId2" cstate="print"/>
          <a:stretch>
            <a:fillRect/>
          </a:stretch>
        </p:blipFill>
        <p:spPr>
          <a:xfrm>
            <a:off x="0" y="0"/>
            <a:ext cx="9144000" cy="6858000"/>
          </a:xfrm>
          <a:prstGeom prst="rect">
            <a:avLst/>
          </a:prstGeom>
        </p:spPr>
      </p:pic>
      <p:sp>
        <p:nvSpPr>
          <p:cNvPr id="43" name="Freeform 42"/>
          <p:cNvSpPr/>
          <p:nvPr/>
        </p:nvSpPr>
        <p:spPr>
          <a:xfrm rot="4809906">
            <a:off x="3408662" y="1817251"/>
            <a:ext cx="1100209" cy="8104720"/>
          </a:xfrm>
          <a:custGeom>
            <a:avLst/>
            <a:gdLst>
              <a:gd name="connsiteX0" fmla="*/ 533400 w 1066800"/>
              <a:gd name="connsiteY0" fmla="*/ 0 h 8120268"/>
              <a:gd name="connsiteX1" fmla="*/ 533400 w 1066800"/>
              <a:gd name="connsiteY1" fmla="*/ 0 h 8120268"/>
              <a:gd name="connsiteX2" fmla="*/ 910571 w 1066800"/>
              <a:gd name="connsiteY2" fmla="*/ 156230 h 8120268"/>
              <a:gd name="connsiteX3" fmla="*/ 1066800 w 1066800"/>
              <a:gd name="connsiteY3" fmla="*/ 533401 h 8120268"/>
              <a:gd name="connsiteX4" fmla="*/ 1066800 w 1066800"/>
              <a:gd name="connsiteY4" fmla="*/ 8120268 h 8120268"/>
              <a:gd name="connsiteX5" fmla="*/ 1066800 w 1066800"/>
              <a:gd name="connsiteY5" fmla="*/ 8120268 h 8120268"/>
              <a:gd name="connsiteX6" fmla="*/ 1066800 w 1066800"/>
              <a:gd name="connsiteY6" fmla="*/ 8120268 h 8120268"/>
              <a:gd name="connsiteX7" fmla="*/ 0 w 1066800"/>
              <a:gd name="connsiteY7" fmla="*/ 8120268 h 8120268"/>
              <a:gd name="connsiteX8" fmla="*/ 0 w 1066800"/>
              <a:gd name="connsiteY8" fmla="*/ 8120268 h 8120268"/>
              <a:gd name="connsiteX9" fmla="*/ 0 w 1066800"/>
              <a:gd name="connsiteY9" fmla="*/ 8120268 h 8120268"/>
              <a:gd name="connsiteX10" fmla="*/ 0 w 1066800"/>
              <a:gd name="connsiteY10" fmla="*/ 533400 h 8120268"/>
              <a:gd name="connsiteX11" fmla="*/ 156230 w 1066800"/>
              <a:gd name="connsiteY11" fmla="*/ 156229 h 8120268"/>
              <a:gd name="connsiteX12" fmla="*/ 533401 w 1066800"/>
              <a:gd name="connsiteY12" fmla="*/ 0 h 8120268"/>
              <a:gd name="connsiteX13" fmla="*/ 533400 w 1066800"/>
              <a:gd name="connsiteY13" fmla="*/ 0 h 8120268"/>
              <a:gd name="connsiteX0" fmla="*/ 533400 w 1109411"/>
              <a:gd name="connsiteY0" fmla="*/ 602505 h 8722773"/>
              <a:gd name="connsiteX1" fmla="*/ 533400 w 1109411"/>
              <a:gd name="connsiteY1" fmla="*/ 602505 h 8722773"/>
              <a:gd name="connsiteX2" fmla="*/ 910571 w 1109411"/>
              <a:gd name="connsiteY2" fmla="*/ 758735 h 8722773"/>
              <a:gd name="connsiteX3" fmla="*/ 1066800 w 1109411"/>
              <a:gd name="connsiteY3" fmla="*/ 1135906 h 8722773"/>
              <a:gd name="connsiteX4" fmla="*/ 1109048 w 1109411"/>
              <a:gd name="connsiteY4" fmla="*/ 7478466 h 8722773"/>
              <a:gd name="connsiteX5" fmla="*/ 1066800 w 1109411"/>
              <a:gd name="connsiteY5" fmla="*/ 8722773 h 8722773"/>
              <a:gd name="connsiteX6" fmla="*/ 1066800 w 1109411"/>
              <a:gd name="connsiteY6" fmla="*/ 8722773 h 8722773"/>
              <a:gd name="connsiteX7" fmla="*/ 1066800 w 1109411"/>
              <a:gd name="connsiteY7" fmla="*/ 8722773 h 8722773"/>
              <a:gd name="connsiteX8" fmla="*/ 0 w 1109411"/>
              <a:gd name="connsiteY8" fmla="*/ 8722773 h 8722773"/>
              <a:gd name="connsiteX9" fmla="*/ 0 w 1109411"/>
              <a:gd name="connsiteY9" fmla="*/ 8722773 h 8722773"/>
              <a:gd name="connsiteX10" fmla="*/ 0 w 1109411"/>
              <a:gd name="connsiteY10" fmla="*/ 8722773 h 8722773"/>
              <a:gd name="connsiteX11" fmla="*/ 0 w 1109411"/>
              <a:gd name="connsiteY11" fmla="*/ 1135905 h 8722773"/>
              <a:gd name="connsiteX12" fmla="*/ 156230 w 1109411"/>
              <a:gd name="connsiteY12" fmla="*/ 758734 h 8722773"/>
              <a:gd name="connsiteX13" fmla="*/ 533401 w 1109411"/>
              <a:gd name="connsiteY13" fmla="*/ 602505 h 8722773"/>
              <a:gd name="connsiteX14" fmla="*/ 533400 w 1109411"/>
              <a:gd name="connsiteY14" fmla="*/ 602505 h 8722773"/>
              <a:gd name="connsiteX0" fmla="*/ 533400 w 1109411"/>
              <a:gd name="connsiteY0" fmla="*/ 602505 h 8722773"/>
              <a:gd name="connsiteX1" fmla="*/ 533400 w 1109411"/>
              <a:gd name="connsiteY1" fmla="*/ 602505 h 8722773"/>
              <a:gd name="connsiteX2" fmla="*/ 910571 w 1109411"/>
              <a:gd name="connsiteY2" fmla="*/ 758735 h 8722773"/>
              <a:gd name="connsiteX3" fmla="*/ 1066800 w 1109411"/>
              <a:gd name="connsiteY3" fmla="*/ 1135906 h 8722773"/>
              <a:gd name="connsiteX4" fmla="*/ 1109048 w 1109411"/>
              <a:gd name="connsiteY4" fmla="*/ 7478466 h 8722773"/>
              <a:gd name="connsiteX5" fmla="*/ 1066800 w 1109411"/>
              <a:gd name="connsiteY5" fmla="*/ 8722773 h 8722773"/>
              <a:gd name="connsiteX6" fmla="*/ 1066800 w 1109411"/>
              <a:gd name="connsiteY6" fmla="*/ 8722773 h 8722773"/>
              <a:gd name="connsiteX7" fmla="*/ 1066800 w 1109411"/>
              <a:gd name="connsiteY7" fmla="*/ 8722773 h 8722773"/>
              <a:gd name="connsiteX8" fmla="*/ 0 w 1109411"/>
              <a:gd name="connsiteY8" fmla="*/ 8722773 h 8722773"/>
              <a:gd name="connsiteX9" fmla="*/ 0 w 1109411"/>
              <a:gd name="connsiteY9" fmla="*/ 8722773 h 8722773"/>
              <a:gd name="connsiteX10" fmla="*/ 0 w 1109411"/>
              <a:gd name="connsiteY10" fmla="*/ 8722773 h 8722773"/>
              <a:gd name="connsiteX11" fmla="*/ 0 w 1109411"/>
              <a:gd name="connsiteY11" fmla="*/ 1135905 h 8722773"/>
              <a:gd name="connsiteX12" fmla="*/ 156230 w 1109411"/>
              <a:gd name="connsiteY12" fmla="*/ 758734 h 8722773"/>
              <a:gd name="connsiteX13" fmla="*/ 533401 w 1109411"/>
              <a:gd name="connsiteY13" fmla="*/ 602505 h 8722773"/>
              <a:gd name="connsiteX14" fmla="*/ 533400 w 1109411"/>
              <a:gd name="connsiteY14" fmla="*/ 602505 h 8722773"/>
              <a:gd name="connsiteX0" fmla="*/ 533400 w 1128952"/>
              <a:gd name="connsiteY0" fmla="*/ 602505 h 8722773"/>
              <a:gd name="connsiteX1" fmla="*/ 533400 w 1128952"/>
              <a:gd name="connsiteY1" fmla="*/ 602505 h 8722773"/>
              <a:gd name="connsiteX2" fmla="*/ 910571 w 1128952"/>
              <a:gd name="connsiteY2" fmla="*/ 758735 h 8722773"/>
              <a:gd name="connsiteX3" fmla="*/ 1066800 w 1128952"/>
              <a:gd name="connsiteY3" fmla="*/ 1135906 h 8722773"/>
              <a:gd name="connsiteX4" fmla="*/ 1109048 w 1128952"/>
              <a:gd name="connsiteY4" fmla="*/ 7478466 h 8722773"/>
              <a:gd name="connsiteX5" fmla="*/ 1066800 w 1128952"/>
              <a:gd name="connsiteY5" fmla="*/ 8722773 h 8722773"/>
              <a:gd name="connsiteX6" fmla="*/ 1066800 w 1128952"/>
              <a:gd name="connsiteY6" fmla="*/ 8722773 h 8722773"/>
              <a:gd name="connsiteX7" fmla="*/ 1066800 w 1128952"/>
              <a:gd name="connsiteY7" fmla="*/ 8722773 h 8722773"/>
              <a:gd name="connsiteX8" fmla="*/ 0 w 1128952"/>
              <a:gd name="connsiteY8" fmla="*/ 8722773 h 8722773"/>
              <a:gd name="connsiteX9" fmla="*/ 0 w 1128952"/>
              <a:gd name="connsiteY9" fmla="*/ 8722773 h 8722773"/>
              <a:gd name="connsiteX10" fmla="*/ 0 w 1128952"/>
              <a:gd name="connsiteY10" fmla="*/ 8722773 h 8722773"/>
              <a:gd name="connsiteX11" fmla="*/ 0 w 1128952"/>
              <a:gd name="connsiteY11" fmla="*/ 1135905 h 8722773"/>
              <a:gd name="connsiteX12" fmla="*/ 156230 w 1128952"/>
              <a:gd name="connsiteY12" fmla="*/ 758734 h 8722773"/>
              <a:gd name="connsiteX13" fmla="*/ 533401 w 1128952"/>
              <a:gd name="connsiteY13" fmla="*/ 602505 h 8722773"/>
              <a:gd name="connsiteX14" fmla="*/ 533400 w 1128952"/>
              <a:gd name="connsiteY14" fmla="*/ 602505 h 8722773"/>
              <a:gd name="connsiteX0" fmla="*/ 533400 w 1109048"/>
              <a:gd name="connsiteY0" fmla="*/ 602505 h 8722773"/>
              <a:gd name="connsiteX1" fmla="*/ 533400 w 1109048"/>
              <a:gd name="connsiteY1" fmla="*/ 602505 h 8722773"/>
              <a:gd name="connsiteX2" fmla="*/ 910571 w 1109048"/>
              <a:gd name="connsiteY2" fmla="*/ 758735 h 8722773"/>
              <a:gd name="connsiteX3" fmla="*/ 1066800 w 1109048"/>
              <a:gd name="connsiteY3" fmla="*/ 1135906 h 8722773"/>
              <a:gd name="connsiteX4" fmla="*/ 1109048 w 1109048"/>
              <a:gd name="connsiteY4" fmla="*/ 7478466 h 8722773"/>
              <a:gd name="connsiteX5" fmla="*/ 1066800 w 1109048"/>
              <a:gd name="connsiteY5" fmla="*/ 8722773 h 8722773"/>
              <a:gd name="connsiteX6" fmla="*/ 1066800 w 1109048"/>
              <a:gd name="connsiteY6" fmla="*/ 8722773 h 8722773"/>
              <a:gd name="connsiteX7" fmla="*/ 1066800 w 1109048"/>
              <a:gd name="connsiteY7" fmla="*/ 8722773 h 8722773"/>
              <a:gd name="connsiteX8" fmla="*/ 0 w 1109048"/>
              <a:gd name="connsiteY8" fmla="*/ 8722773 h 8722773"/>
              <a:gd name="connsiteX9" fmla="*/ 0 w 1109048"/>
              <a:gd name="connsiteY9" fmla="*/ 8722773 h 8722773"/>
              <a:gd name="connsiteX10" fmla="*/ 0 w 1109048"/>
              <a:gd name="connsiteY10" fmla="*/ 8722773 h 8722773"/>
              <a:gd name="connsiteX11" fmla="*/ 0 w 1109048"/>
              <a:gd name="connsiteY11" fmla="*/ 1135905 h 8722773"/>
              <a:gd name="connsiteX12" fmla="*/ 156230 w 1109048"/>
              <a:gd name="connsiteY12" fmla="*/ 758734 h 8722773"/>
              <a:gd name="connsiteX13" fmla="*/ 533401 w 1109048"/>
              <a:gd name="connsiteY13" fmla="*/ 602505 h 8722773"/>
              <a:gd name="connsiteX14" fmla="*/ 533400 w 1109048"/>
              <a:gd name="connsiteY14" fmla="*/ 602505 h 8722773"/>
              <a:gd name="connsiteX0" fmla="*/ 533400 w 1109048"/>
              <a:gd name="connsiteY0" fmla="*/ 602799 h 8723067"/>
              <a:gd name="connsiteX1" fmla="*/ 533400 w 1109048"/>
              <a:gd name="connsiteY1" fmla="*/ 602799 h 8723067"/>
              <a:gd name="connsiteX2" fmla="*/ 910571 w 1109048"/>
              <a:gd name="connsiteY2" fmla="*/ 759029 h 8723067"/>
              <a:gd name="connsiteX3" fmla="*/ 1066800 w 1109048"/>
              <a:gd name="connsiteY3" fmla="*/ 1136200 h 8723067"/>
              <a:gd name="connsiteX4" fmla="*/ 1109048 w 1109048"/>
              <a:gd name="connsiteY4" fmla="*/ 7478760 h 8723067"/>
              <a:gd name="connsiteX5" fmla="*/ 1066800 w 1109048"/>
              <a:gd name="connsiteY5" fmla="*/ 8723067 h 8723067"/>
              <a:gd name="connsiteX6" fmla="*/ 1066800 w 1109048"/>
              <a:gd name="connsiteY6" fmla="*/ 8723067 h 8723067"/>
              <a:gd name="connsiteX7" fmla="*/ 1066800 w 1109048"/>
              <a:gd name="connsiteY7" fmla="*/ 8723067 h 8723067"/>
              <a:gd name="connsiteX8" fmla="*/ 0 w 1109048"/>
              <a:gd name="connsiteY8" fmla="*/ 8723067 h 8723067"/>
              <a:gd name="connsiteX9" fmla="*/ 0 w 1109048"/>
              <a:gd name="connsiteY9" fmla="*/ 8723067 h 8723067"/>
              <a:gd name="connsiteX10" fmla="*/ 0 w 1109048"/>
              <a:gd name="connsiteY10" fmla="*/ 8723067 h 8723067"/>
              <a:gd name="connsiteX11" fmla="*/ 0 w 1109048"/>
              <a:gd name="connsiteY11" fmla="*/ 1136199 h 8723067"/>
              <a:gd name="connsiteX12" fmla="*/ 156230 w 1109048"/>
              <a:gd name="connsiteY12" fmla="*/ 759028 h 8723067"/>
              <a:gd name="connsiteX13" fmla="*/ 533401 w 1109048"/>
              <a:gd name="connsiteY13" fmla="*/ 602799 h 8723067"/>
              <a:gd name="connsiteX14" fmla="*/ 533400 w 1109048"/>
              <a:gd name="connsiteY14" fmla="*/ 602799 h 8723067"/>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1066800 w 1109048"/>
              <a:gd name="connsiteY7" fmla="*/ 8120268 h 8120268"/>
              <a:gd name="connsiteX8" fmla="*/ 0 w 1109048"/>
              <a:gd name="connsiteY8" fmla="*/ 8120268 h 8120268"/>
              <a:gd name="connsiteX9" fmla="*/ 0 w 1109048"/>
              <a:gd name="connsiteY9" fmla="*/ 8120268 h 8120268"/>
              <a:gd name="connsiteX10" fmla="*/ 0 w 1109048"/>
              <a:gd name="connsiteY10" fmla="*/ 8120268 h 8120268"/>
              <a:gd name="connsiteX11" fmla="*/ 0 w 1109048"/>
              <a:gd name="connsiteY11" fmla="*/ 533400 h 8120268"/>
              <a:gd name="connsiteX12" fmla="*/ 156230 w 1109048"/>
              <a:gd name="connsiteY12" fmla="*/ 156229 h 8120268"/>
              <a:gd name="connsiteX13" fmla="*/ 533401 w 1109048"/>
              <a:gd name="connsiteY13" fmla="*/ 0 h 8120268"/>
              <a:gd name="connsiteX14" fmla="*/ 533400 w 1109048"/>
              <a:gd name="connsiteY14"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852372 w 1109048"/>
              <a:gd name="connsiteY7" fmla="*/ 8083096 h 8120268"/>
              <a:gd name="connsiteX8" fmla="*/ 0 w 1109048"/>
              <a:gd name="connsiteY8" fmla="*/ 8120268 h 8120268"/>
              <a:gd name="connsiteX9" fmla="*/ 0 w 1109048"/>
              <a:gd name="connsiteY9" fmla="*/ 8120268 h 8120268"/>
              <a:gd name="connsiteX10" fmla="*/ 0 w 1109048"/>
              <a:gd name="connsiteY10" fmla="*/ 8120268 h 8120268"/>
              <a:gd name="connsiteX11" fmla="*/ 0 w 1109048"/>
              <a:gd name="connsiteY11" fmla="*/ 533400 h 8120268"/>
              <a:gd name="connsiteX12" fmla="*/ 156230 w 1109048"/>
              <a:gd name="connsiteY12" fmla="*/ 156229 h 8120268"/>
              <a:gd name="connsiteX13" fmla="*/ 533401 w 1109048"/>
              <a:gd name="connsiteY13" fmla="*/ 0 h 8120268"/>
              <a:gd name="connsiteX14" fmla="*/ 533400 w 1109048"/>
              <a:gd name="connsiteY14"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1084010 w 1109048"/>
              <a:gd name="connsiteY7" fmla="*/ 8053661 h 8120268"/>
              <a:gd name="connsiteX8" fmla="*/ 852372 w 1109048"/>
              <a:gd name="connsiteY8" fmla="*/ 8083096 h 8120268"/>
              <a:gd name="connsiteX9" fmla="*/ 0 w 1109048"/>
              <a:gd name="connsiteY9" fmla="*/ 8120268 h 8120268"/>
              <a:gd name="connsiteX10" fmla="*/ 0 w 1109048"/>
              <a:gd name="connsiteY10" fmla="*/ 8120268 h 8120268"/>
              <a:gd name="connsiteX11" fmla="*/ 0 w 1109048"/>
              <a:gd name="connsiteY11" fmla="*/ 8120268 h 8120268"/>
              <a:gd name="connsiteX12" fmla="*/ 0 w 1109048"/>
              <a:gd name="connsiteY12" fmla="*/ 533400 h 8120268"/>
              <a:gd name="connsiteX13" fmla="*/ 156230 w 1109048"/>
              <a:gd name="connsiteY13" fmla="*/ 156229 h 8120268"/>
              <a:gd name="connsiteX14" fmla="*/ 533401 w 1109048"/>
              <a:gd name="connsiteY14" fmla="*/ 0 h 8120268"/>
              <a:gd name="connsiteX15" fmla="*/ 533400 w 1109048"/>
              <a:gd name="connsiteY15"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852372 w 1109048"/>
              <a:gd name="connsiteY7" fmla="*/ 8083096 h 8120268"/>
              <a:gd name="connsiteX8" fmla="*/ 0 w 1109048"/>
              <a:gd name="connsiteY8" fmla="*/ 8120268 h 8120268"/>
              <a:gd name="connsiteX9" fmla="*/ 0 w 1109048"/>
              <a:gd name="connsiteY9" fmla="*/ 8120268 h 8120268"/>
              <a:gd name="connsiteX10" fmla="*/ 0 w 1109048"/>
              <a:gd name="connsiteY10" fmla="*/ 8120268 h 8120268"/>
              <a:gd name="connsiteX11" fmla="*/ 0 w 1109048"/>
              <a:gd name="connsiteY11" fmla="*/ 533400 h 8120268"/>
              <a:gd name="connsiteX12" fmla="*/ 156230 w 1109048"/>
              <a:gd name="connsiteY12" fmla="*/ 156229 h 8120268"/>
              <a:gd name="connsiteX13" fmla="*/ 533401 w 1109048"/>
              <a:gd name="connsiteY13" fmla="*/ 0 h 8120268"/>
              <a:gd name="connsiteX14" fmla="*/ 533400 w 1109048"/>
              <a:gd name="connsiteY14"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852372 w 1109048"/>
              <a:gd name="connsiteY6" fmla="*/ 8083096 h 8120268"/>
              <a:gd name="connsiteX7" fmla="*/ 0 w 1109048"/>
              <a:gd name="connsiteY7" fmla="*/ 8120268 h 8120268"/>
              <a:gd name="connsiteX8" fmla="*/ 0 w 1109048"/>
              <a:gd name="connsiteY8" fmla="*/ 8120268 h 8120268"/>
              <a:gd name="connsiteX9" fmla="*/ 0 w 1109048"/>
              <a:gd name="connsiteY9" fmla="*/ 8120268 h 8120268"/>
              <a:gd name="connsiteX10" fmla="*/ 0 w 1109048"/>
              <a:gd name="connsiteY10" fmla="*/ 533400 h 8120268"/>
              <a:gd name="connsiteX11" fmla="*/ 156230 w 1109048"/>
              <a:gd name="connsiteY11" fmla="*/ 156229 h 8120268"/>
              <a:gd name="connsiteX12" fmla="*/ 533401 w 1109048"/>
              <a:gd name="connsiteY12" fmla="*/ 0 h 8120268"/>
              <a:gd name="connsiteX13" fmla="*/ 533400 w 1109048"/>
              <a:gd name="connsiteY13"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852372 w 1109048"/>
              <a:gd name="connsiteY5" fmla="*/ 8083096 h 8120268"/>
              <a:gd name="connsiteX6" fmla="*/ 0 w 1109048"/>
              <a:gd name="connsiteY6" fmla="*/ 8120268 h 8120268"/>
              <a:gd name="connsiteX7" fmla="*/ 0 w 1109048"/>
              <a:gd name="connsiteY7" fmla="*/ 8120268 h 8120268"/>
              <a:gd name="connsiteX8" fmla="*/ 0 w 1109048"/>
              <a:gd name="connsiteY8" fmla="*/ 8120268 h 8120268"/>
              <a:gd name="connsiteX9" fmla="*/ 0 w 1109048"/>
              <a:gd name="connsiteY9" fmla="*/ 533400 h 8120268"/>
              <a:gd name="connsiteX10" fmla="*/ 156230 w 1109048"/>
              <a:gd name="connsiteY10" fmla="*/ 156229 h 8120268"/>
              <a:gd name="connsiteX11" fmla="*/ 533401 w 1109048"/>
              <a:gd name="connsiteY11" fmla="*/ 0 h 8120268"/>
              <a:gd name="connsiteX12" fmla="*/ 533400 w 1109048"/>
              <a:gd name="connsiteY12"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852372 w 1109048"/>
              <a:gd name="connsiteY5" fmla="*/ 8083096 h 8120268"/>
              <a:gd name="connsiteX6" fmla="*/ 0 w 1109048"/>
              <a:gd name="connsiteY6" fmla="*/ 8120268 h 8120268"/>
              <a:gd name="connsiteX7" fmla="*/ 0 w 1109048"/>
              <a:gd name="connsiteY7" fmla="*/ 8120268 h 8120268"/>
              <a:gd name="connsiteX8" fmla="*/ 17782 w 1109048"/>
              <a:gd name="connsiteY8" fmla="*/ 7974865 h 8120268"/>
              <a:gd name="connsiteX9" fmla="*/ 0 w 1109048"/>
              <a:gd name="connsiteY9" fmla="*/ 533400 h 8120268"/>
              <a:gd name="connsiteX10" fmla="*/ 156230 w 1109048"/>
              <a:gd name="connsiteY10" fmla="*/ 156229 h 8120268"/>
              <a:gd name="connsiteX11" fmla="*/ 533401 w 1109048"/>
              <a:gd name="connsiteY11" fmla="*/ 0 h 8120268"/>
              <a:gd name="connsiteX12" fmla="*/ 533400 w 1109048"/>
              <a:gd name="connsiteY12"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852372 w 1109048"/>
              <a:gd name="connsiteY5" fmla="*/ 8083096 h 8120268"/>
              <a:gd name="connsiteX6" fmla="*/ 0 w 1109048"/>
              <a:gd name="connsiteY6" fmla="*/ 8120268 h 8120268"/>
              <a:gd name="connsiteX7" fmla="*/ 17782 w 1109048"/>
              <a:gd name="connsiteY7" fmla="*/ 7974865 h 8120268"/>
              <a:gd name="connsiteX8" fmla="*/ 0 w 1109048"/>
              <a:gd name="connsiteY8" fmla="*/ 533400 h 8120268"/>
              <a:gd name="connsiteX9" fmla="*/ 156230 w 1109048"/>
              <a:gd name="connsiteY9" fmla="*/ 156229 h 8120268"/>
              <a:gd name="connsiteX10" fmla="*/ 533401 w 1109048"/>
              <a:gd name="connsiteY10" fmla="*/ 0 h 8120268"/>
              <a:gd name="connsiteX11" fmla="*/ 533400 w 1109048"/>
              <a:gd name="connsiteY11" fmla="*/ 0 h 8120268"/>
              <a:gd name="connsiteX0" fmla="*/ 533400 w 1109048"/>
              <a:gd name="connsiteY0" fmla="*/ 0 h 8083096"/>
              <a:gd name="connsiteX1" fmla="*/ 533400 w 1109048"/>
              <a:gd name="connsiteY1" fmla="*/ 0 h 8083096"/>
              <a:gd name="connsiteX2" fmla="*/ 910571 w 1109048"/>
              <a:gd name="connsiteY2" fmla="*/ 156230 h 8083096"/>
              <a:gd name="connsiteX3" fmla="*/ 1066800 w 1109048"/>
              <a:gd name="connsiteY3" fmla="*/ 533401 h 8083096"/>
              <a:gd name="connsiteX4" fmla="*/ 1109048 w 1109048"/>
              <a:gd name="connsiteY4" fmla="*/ 6875961 h 8083096"/>
              <a:gd name="connsiteX5" fmla="*/ 852372 w 1109048"/>
              <a:gd name="connsiteY5" fmla="*/ 8083096 h 8083096"/>
              <a:gd name="connsiteX6" fmla="*/ 17782 w 1109048"/>
              <a:gd name="connsiteY6" fmla="*/ 7974865 h 8083096"/>
              <a:gd name="connsiteX7" fmla="*/ 0 w 1109048"/>
              <a:gd name="connsiteY7" fmla="*/ 533400 h 8083096"/>
              <a:gd name="connsiteX8" fmla="*/ 156230 w 1109048"/>
              <a:gd name="connsiteY8" fmla="*/ 156229 h 8083096"/>
              <a:gd name="connsiteX9" fmla="*/ 533401 w 1109048"/>
              <a:gd name="connsiteY9" fmla="*/ 0 h 8083096"/>
              <a:gd name="connsiteX10" fmla="*/ 533400 w 1109048"/>
              <a:gd name="connsiteY10" fmla="*/ 0 h 8083096"/>
              <a:gd name="connsiteX0" fmla="*/ 533400 w 1100209"/>
              <a:gd name="connsiteY0" fmla="*/ 0 h 8083096"/>
              <a:gd name="connsiteX1" fmla="*/ 533400 w 1100209"/>
              <a:gd name="connsiteY1" fmla="*/ 0 h 8083096"/>
              <a:gd name="connsiteX2" fmla="*/ 910571 w 1100209"/>
              <a:gd name="connsiteY2" fmla="*/ 156230 h 8083096"/>
              <a:gd name="connsiteX3" fmla="*/ 1066800 w 1100209"/>
              <a:gd name="connsiteY3" fmla="*/ 533401 h 8083096"/>
              <a:gd name="connsiteX4" fmla="*/ 1100209 w 1100209"/>
              <a:gd name="connsiteY4" fmla="*/ 6755640 h 8083096"/>
              <a:gd name="connsiteX5" fmla="*/ 852372 w 1100209"/>
              <a:gd name="connsiteY5" fmla="*/ 8083096 h 8083096"/>
              <a:gd name="connsiteX6" fmla="*/ 17782 w 1100209"/>
              <a:gd name="connsiteY6" fmla="*/ 7974865 h 8083096"/>
              <a:gd name="connsiteX7" fmla="*/ 0 w 1100209"/>
              <a:gd name="connsiteY7" fmla="*/ 533400 h 8083096"/>
              <a:gd name="connsiteX8" fmla="*/ 156230 w 1100209"/>
              <a:gd name="connsiteY8" fmla="*/ 156229 h 8083096"/>
              <a:gd name="connsiteX9" fmla="*/ 533401 w 1100209"/>
              <a:gd name="connsiteY9" fmla="*/ 0 h 8083096"/>
              <a:gd name="connsiteX10" fmla="*/ 533400 w 1100209"/>
              <a:gd name="connsiteY10" fmla="*/ 0 h 8083096"/>
              <a:gd name="connsiteX0" fmla="*/ 533400 w 1100209"/>
              <a:gd name="connsiteY0" fmla="*/ 0 h 8104720"/>
              <a:gd name="connsiteX1" fmla="*/ 533400 w 1100209"/>
              <a:gd name="connsiteY1" fmla="*/ 0 h 8104720"/>
              <a:gd name="connsiteX2" fmla="*/ 910571 w 1100209"/>
              <a:gd name="connsiteY2" fmla="*/ 156230 h 8104720"/>
              <a:gd name="connsiteX3" fmla="*/ 1066800 w 1100209"/>
              <a:gd name="connsiteY3" fmla="*/ 533401 h 8104720"/>
              <a:gd name="connsiteX4" fmla="*/ 1100209 w 1100209"/>
              <a:gd name="connsiteY4" fmla="*/ 6755640 h 8104720"/>
              <a:gd name="connsiteX5" fmla="*/ 848624 w 1100209"/>
              <a:gd name="connsiteY5" fmla="*/ 8104720 h 8104720"/>
              <a:gd name="connsiteX6" fmla="*/ 17782 w 1100209"/>
              <a:gd name="connsiteY6" fmla="*/ 7974865 h 8104720"/>
              <a:gd name="connsiteX7" fmla="*/ 0 w 1100209"/>
              <a:gd name="connsiteY7" fmla="*/ 533400 h 8104720"/>
              <a:gd name="connsiteX8" fmla="*/ 156230 w 1100209"/>
              <a:gd name="connsiteY8" fmla="*/ 156229 h 8104720"/>
              <a:gd name="connsiteX9" fmla="*/ 533401 w 1100209"/>
              <a:gd name="connsiteY9" fmla="*/ 0 h 8104720"/>
              <a:gd name="connsiteX10" fmla="*/ 533400 w 1100209"/>
              <a:gd name="connsiteY10" fmla="*/ 0 h 810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00209" h="8104720">
                <a:moveTo>
                  <a:pt x="533400" y="0"/>
                </a:moveTo>
                <a:lnTo>
                  <a:pt x="533400" y="0"/>
                </a:lnTo>
                <a:cubicBezTo>
                  <a:pt x="674867" y="0"/>
                  <a:pt x="810539" y="56198"/>
                  <a:pt x="910571" y="156230"/>
                </a:cubicBezTo>
                <a:cubicBezTo>
                  <a:pt x="1010603" y="256262"/>
                  <a:pt x="1055019" y="390601"/>
                  <a:pt x="1066800" y="533401"/>
                </a:cubicBezTo>
                <a:cubicBezTo>
                  <a:pt x="1066437" y="2679490"/>
                  <a:pt x="1093715" y="6711917"/>
                  <a:pt x="1100209" y="6755640"/>
                </a:cubicBezTo>
                <a:lnTo>
                  <a:pt x="848624" y="8104720"/>
                </a:lnTo>
                <a:lnTo>
                  <a:pt x="17782" y="7974865"/>
                </a:lnTo>
                <a:cubicBezTo>
                  <a:pt x="11855" y="5494377"/>
                  <a:pt x="5927" y="3013888"/>
                  <a:pt x="0" y="533400"/>
                </a:cubicBezTo>
                <a:cubicBezTo>
                  <a:pt x="0" y="391933"/>
                  <a:pt x="56198" y="256261"/>
                  <a:pt x="156230" y="156229"/>
                </a:cubicBezTo>
                <a:cubicBezTo>
                  <a:pt x="256262" y="56197"/>
                  <a:pt x="391935" y="0"/>
                  <a:pt x="533401" y="0"/>
                </a:cubicBezTo>
                <a:lnTo>
                  <a:pt x="533400" y="0"/>
                </a:lnTo>
                <a:close/>
              </a:path>
            </a:pathLst>
          </a:custGeom>
          <a:solidFill>
            <a:schemeClr val="accent1">
              <a:alpha val="30000"/>
            </a:schemeClr>
          </a:solidFill>
          <a:ln>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7" name="Freeform 36"/>
          <p:cNvSpPr/>
          <p:nvPr/>
        </p:nvSpPr>
        <p:spPr>
          <a:xfrm rot="15600000" flipH="1" flipV="1">
            <a:off x="3393402" y="-445315"/>
            <a:ext cx="2008191" cy="9264100"/>
          </a:xfrm>
          <a:custGeom>
            <a:avLst/>
            <a:gdLst>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1503 w 2209695"/>
              <a:gd name="connsiteY10" fmla="*/ 8780893 h 9154402"/>
              <a:gd name="connsiteX11" fmla="*/ 0 w 2209695"/>
              <a:gd name="connsiteY11" fmla="*/ 1104848 h 9154402"/>
              <a:gd name="connsiteX12" fmla="*/ 323604 w 2209695"/>
              <a:gd name="connsiteY12" fmla="*/ 323603 h 9154402"/>
              <a:gd name="connsiteX13" fmla="*/ 1104850 w 2209695"/>
              <a:gd name="connsiteY13" fmla="*/ 2 h 9154402"/>
              <a:gd name="connsiteX14" fmla="*/ 1104848 w 2209695"/>
              <a:gd name="connsiteY14"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1503 w 2209695"/>
              <a:gd name="connsiteY9" fmla="*/ 8780893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1503 w 2209695"/>
              <a:gd name="connsiteY8" fmla="*/ 8780893 h 9154402"/>
              <a:gd name="connsiteX9" fmla="*/ 0 w 2209695"/>
              <a:gd name="connsiteY9" fmla="*/ 1104848 h 9154402"/>
              <a:gd name="connsiteX10" fmla="*/ 323604 w 2209695"/>
              <a:gd name="connsiteY10" fmla="*/ 323603 h 9154402"/>
              <a:gd name="connsiteX11" fmla="*/ 1104850 w 2209695"/>
              <a:gd name="connsiteY11" fmla="*/ 2 h 9154402"/>
              <a:gd name="connsiteX12" fmla="*/ 1104848 w 2209695"/>
              <a:gd name="connsiteY12" fmla="*/ 0 h 9154402"/>
              <a:gd name="connsiteX0" fmla="*/ 1144487 w 2249334"/>
              <a:gd name="connsiteY0" fmla="*/ 0 h 9154755"/>
              <a:gd name="connsiteX1" fmla="*/ 1144487 w 2249334"/>
              <a:gd name="connsiteY1" fmla="*/ 0 h 9154755"/>
              <a:gd name="connsiteX2" fmla="*/ 1925732 w 2249334"/>
              <a:gd name="connsiteY2" fmla="*/ 323604 h 9154755"/>
              <a:gd name="connsiteX3" fmla="*/ 2249333 w 2249334"/>
              <a:gd name="connsiteY3" fmla="*/ 1104850 h 9154755"/>
              <a:gd name="connsiteX4" fmla="*/ 2249334 w 2249334"/>
              <a:gd name="connsiteY4" fmla="*/ 9154402 h 9154755"/>
              <a:gd name="connsiteX5" fmla="*/ 2249334 w 2249334"/>
              <a:gd name="connsiteY5" fmla="*/ 9154402 h 9154755"/>
              <a:gd name="connsiteX6" fmla="*/ 2249334 w 2249334"/>
              <a:gd name="connsiteY6" fmla="*/ 9154402 h 9154755"/>
              <a:gd name="connsiteX7" fmla="*/ 0 w 2249334"/>
              <a:gd name="connsiteY7" fmla="*/ 9154755 h 9154755"/>
              <a:gd name="connsiteX8" fmla="*/ 41142 w 2249334"/>
              <a:gd name="connsiteY8" fmla="*/ 8780893 h 9154755"/>
              <a:gd name="connsiteX9" fmla="*/ 39639 w 2249334"/>
              <a:gd name="connsiteY9" fmla="*/ 1104848 h 9154755"/>
              <a:gd name="connsiteX10" fmla="*/ 363243 w 2249334"/>
              <a:gd name="connsiteY10" fmla="*/ 323603 h 9154755"/>
              <a:gd name="connsiteX11" fmla="*/ 1144489 w 2249334"/>
              <a:gd name="connsiteY11" fmla="*/ 2 h 9154755"/>
              <a:gd name="connsiteX12" fmla="*/ 1144487 w 2249334"/>
              <a:gd name="connsiteY12" fmla="*/ 0 h 9154755"/>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1503 w 2209695"/>
              <a:gd name="connsiteY7" fmla="*/ 8780893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37157 w 2209695"/>
              <a:gd name="connsiteY7" fmla="*/ 8792966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37157 w 2301135"/>
              <a:gd name="connsiteY0" fmla="*/ 8792966 h 9245842"/>
              <a:gd name="connsiteX1" fmla="*/ 0 w 2301135"/>
              <a:gd name="connsiteY1" fmla="*/ 1104848 h 9245842"/>
              <a:gd name="connsiteX2" fmla="*/ 323604 w 2301135"/>
              <a:gd name="connsiteY2" fmla="*/ 323603 h 9245842"/>
              <a:gd name="connsiteX3" fmla="*/ 1104850 w 2301135"/>
              <a:gd name="connsiteY3" fmla="*/ 2 h 9245842"/>
              <a:gd name="connsiteX4" fmla="*/ 1104848 w 2301135"/>
              <a:gd name="connsiteY4" fmla="*/ 0 h 9245842"/>
              <a:gd name="connsiteX5" fmla="*/ 1104848 w 2301135"/>
              <a:gd name="connsiteY5" fmla="*/ 0 h 9245842"/>
              <a:gd name="connsiteX6" fmla="*/ 1886093 w 2301135"/>
              <a:gd name="connsiteY6" fmla="*/ 323604 h 9245842"/>
              <a:gd name="connsiteX7" fmla="*/ 2209694 w 2301135"/>
              <a:gd name="connsiteY7" fmla="*/ 1104850 h 9245842"/>
              <a:gd name="connsiteX8" fmla="*/ 2209695 w 2301135"/>
              <a:gd name="connsiteY8" fmla="*/ 9154402 h 9245842"/>
              <a:gd name="connsiteX9" fmla="*/ 2209695 w 2301135"/>
              <a:gd name="connsiteY9" fmla="*/ 9154402 h 9245842"/>
              <a:gd name="connsiteX10" fmla="*/ 2301135 w 2301135"/>
              <a:gd name="connsiteY10" fmla="*/ 9245842 h 9245842"/>
              <a:gd name="connsiteX0" fmla="*/ 37157 w 2209695"/>
              <a:gd name="connsiteY0" fmla="*/ 8792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695" h="9154402">
                <a:moveTo>
                  <a:pt x="93577" y="8811781"/>
                </a:moveTo>
                <a:lnTo>
                  <a:pt x="0" y="1104848"/>
                </a:lnTo>
                <a:cubicBezTo>
                  <a:pt x="0" y="811824"/>
                  <a:pt x="116404" y="530802"/>
                  <a:pt x="323604" y="323603"/>
                </a:cubicBezTo>
                <a:cubicBezTo>
                  <a:pt x="530804" y="116404"/>
                  <a:pt x="811826" y="1"/>
                  <a:pt x="1104850" y="2"/>
                </a:cubicBezTo>
                <a:lnTo>
                  <a:pt x="1104848" y="0"/>
                </a:lnTo>
                <a:lnTo>
                  <a:pt x="1104848" y="0"/>
                </a:lnTo>
                <a:cubicBezTo>
                  <a:pt x="1397872" y="0"/>
                  <a:pt x="1678894" y="116404"/>
                  <a:pt x="1886093" y="323604"/>
                </a:cubicBezTo>
                <a:cubicBezTo>
                  <a:pt x="2093292" y="530804"/>
                  <a:pt x="2209695" y="811826"/>
                  <a:pt x="2209694" y="1104850"/>
                </a:cubicBezTo>
                <a:cubicBezTo>
                  <a:pt x="2209694" y="3788034"/>
                  <a:pt x="2209695" y="6471218"/>
                  <a:pt x="2209695" y="9154402"/>
                </a:cubicBezTo>
                <a:lnTo>
                  <a:pt x="2209695" y="9154402"/>
                </a:lnTo>
              </a:path>
            </a:pathLst>
          </a:custGeom>
          <a:solidFill>
            <a:srgbClr val="073779">
              <a:alpha val="80000"/>
            </a:srgbClr>
          </a:solidFill>
          <a:ln w="25400">
            <a:solidFill>
              <a:schemeClr val="accent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 name="Text Placeholder 2"/>
          <p:cNvSpPr>
            <a:spLocks noGrp="1"/>
          </p:cNvSpPr>
          <p:nvPr>
            <p:ph type="body" idx="1"/>
          </p:nvPr>
        </p:nvSpPr>
        <p:spPr>
          <a:xfrm rot="21000000">
            <a:off x="887172" y="5303003"/>
            <a:ext cx="6904501" cy="977900"/>
          </a:xfrm>
        </p:spPr>
        <p:txBody>
          <a:bodyPr vert="horz" lIns="91440" tIns="45720" rIns="91440" bIns="45720" rtlCol="0" anchor="ctr" anchorCtr="0">
            <a:normAutofit/>
          </a:bodyPr>
          <a:lstStyle>
            <a:lvl1pPr marL="0" indent="0" algn="r" defTabSz="914400" rtl="0" eaLnBrk="1" latinLnBrk="0" hangingPunct="1">
              <a:spcAft>
                <a:spcPts val="0"/>
              </a:spcAft>
              <a:buFontTx/>
              <a:buNone/>
              <a:defRPr sz="2400" kern="1200">
                <a:solidFill>
                  <a:schemeClr val="bg1"/>
                </a:solidFill>
                <a:effectLst/>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grpSp>
        <p:nvGrpSpPr>
          <p:cNvPr id="4" name="Group 32"/>
          <p:cNvGrpSpPr/>
          <p:nvPr/>
        </p:nvGrpSpPr>
        <p:grpSpPr>
          <a:xfrm>
            <a:off x="2786799" y="-981635"/>
            <a:ext cx="4391155" cy="2734235"/>
            <a:chOff x="2786799" y="-981635"/>
            <a:chExt cx="4391155" cy="2734235"/>
          </a:xfrm>
        </p:grpSpPr>
        <p:sp>
          <p:nvSpPr>
            <p:cNvPr id="17" name="Oval 16"/>
            <p:cNvSpPr/>
            <p:nvPr/>
          </p:nvSpPr>
          <p:spPr>
            <a:xfrm>
              <a:off x="4495800" y="1143000"/>
              <a:ext cx="609600" cy="6096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nvGrpSpPr>
            <p:cNvPr id="5" name="Group 30"/>
            <p:cNvGrpSpPr/>
            <p:nvPr/>
          </p:nvGrpSpPr>
          <p:grpSpPr>
            <a:xfrm flipH="1">
              <a:off x="2913529" y="-726141"/>
              <a:ext cx="1671367" cy="1685976"/>
              <a:chOff x="7015433" y="-737502"/>
              <a:chExt cx="1671367" cy="1685976"/>
            </a:xfrm>
          </p:grpSpPr>
          <p:sp>
            <p:nvSpPr>
              <p:cNvPr id="24" name="Arc 23"/>
              <p:cNvSpPr/>
              <p:nvPr/>
            </p:nvSpPr>
            <p:spPr>
              <a:xfrm rot="6387309">
                <a:off x="7124585" y="-846654"/>
                <a:ext cx="1453063" cy="1671367"/>
              </a:xfrm>
              <a:prstGeom prst="arc">
                <a:avLst>
                  <a:gd name="adj1" fmla="val 15179737"/>
                  <a:gd name="adj2" fmla="val 444802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5" name="Oval 24"/>
              <p:cNvSpPr/>
              <p:nvPr/>
            </p:nvSpPr>
            <p:spPr>
              <a:xfrm>
                <a:off x="7624910" y="304800"/>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6" name="Oval 25"/>
              <p:cNvSpPr/>
              <p:nvPr/>
            </p:nvSpPr>
            <p:spPr>
              <a:xfrm>
                <a:off x="7062935" y="145351"/>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grpSp>
          <p:nvGrpSpPr>
            <p:cNvPr id="6" name="Group 29"/>
            <p:cNvGrpSpPr/>
            <p:nvPr/>
          </p:nvGrpSpPr>
          <p:grpSpPr>
            <a:xfrm>
              <a:off x="3352800" y="-981635"/>
              <a:ext cx="3825154" cy="2064221"/>
              <a:chOff x="3441115" y="-977153"/>
              <a:chExt cx="4194039" cy="2064221"/>
            </a:xfrm>
          </p:grpSpPr>
          <p:sp>
            <p:nvSpPr>
              <p:cNvPr id="20" name="Pie 19"/>
              <p:cNvSpPr/>
              <p:nvPr/>
            </p:nvSpPr>
            <p:spPr>
              <a:xfrm>
                <a:off x="3481535" y="-772181"/>
                <a:ext cx="3505316" cy="1521076"/>
              </a:xfrm>
              <a:prstGeom prst="pie">
                <a:avLst>
                  <a:gd name="adj1" fmla="val 22874"/>
                  <a:gd name="adj2" fmla="val 1078625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1" name="Oval 20"/>
              <p:cNvSpPr/>
              <p:nvPr/>
            </p:nvSpPr>
            <p:spPr>
              <a:xfrm>
                <a:off x="4607455" y="134134"/>
                <a:ext cx="1023669" cy="95293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2" name="Arc 21"/>
              <p:cNvSpPr/>
              <p:nvPr/>
            </p:nvSpPr>
            <p:spPr>
              <a:xfrm rot="12469977">
                <a:off x="3441115" y="-185498"/>
                <a:ext cx="1133352" cy="831645"/>
              </a:xfrm>
              <a:prstGeom prst="arc">
                <a:avLst>
                  <a:gd name="adj1" fmla="val 11101214"/>
                  <a:gd name="adj2" fmla="val 2123019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7" name="Arc 26"/>
              <p:cNvSpPr/>
              <p:nvPr/>
            </p:nvSpPr>
            <p:spPr>
              <a:xfrm rot="6387309">
                <a:off x="5658551" y="-1047889"/>
                <a:ext cx="1905868" cy="2047339"/>
              </a:xfrm>
              <a:prstGeom prst="arc">
                <a:avLst>
                  <a:gd name="adj1" fmla="val 15243146"/>
                  <a:gd name="adj2" fmla="val 436902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8" name="Oval 27"/>
            <p:cNvSpPr/>
            <p:nvPr/>
          </p:nvSpPr>
          <p:spPr>
            <a:xfrm>
              <a:off x="3063128" y="89647"/>
              <a:ext cx="267260" cy="26726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2" name="Chord 31"/>
            <p:cNvSpPr/>
            <p:nvPr/>
          </p:nvSpPr>
          <p:spPr>
            <a:xfrm rot="17618442">
              <a:off x="2809659" y="-85690"/>
              <a:ext cx="182880" cy="228600"/>
            </a:xfrm>
            <a:prstGeom prst="chor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54" name="Round Same Side Corner Rectangle 53"/>
          <p:cNvSpPr/>
          <p:nvPr/>
        </p:nvSpPr>
        <p:spPr>
          <a:xfrm rot="4733987">
            <a:off x="1458981" y="2141099"/>
            <a:ext cx="809714" cy="2607556"/>
          </a:xfrm>
          <a:prstGeom prst="round2SameRect">
            <a:avLst>
              <a:gd name="adj1" fmla="val 50000"/>
              <a:gd name="adj2" fmla="val 0"/>
            </a:avLst>
          </a:prstGeom>
          <a:solidFill>
            <a:schemeClr val="accent1">
              <a:alpha val="65000"/>
            </a:schemeClr>
          </a:solidFill>
          <a:ln w="25400">
            <a:solidFill>
              <a:schemeClr val="accent2">
                <a:alpha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52" name="Freeform 51"/>
          <p:cNvSpPr/>
          <p:nvPr/>
        </p:nvSpPr>
        <p:spPr>
          <a:xfrm rot="4733987">
            <a:off x="814850" y="2202342"/>
            <a:ext cx="699135" cy="2512599"/>
          </a:xfrm>
          <a:custGeom>
            <a:avLst/>
            <a:gdLst>
              <a:gd name="connsiteX0" fmla="*/ 370199 w 740398"/>
              <a:gd name="connsiteY0" fmla="*/ 0 h 2607556"/>
              <a:gd name="connsiteX1" fmla="*/ 370199 w 740398"/>
              <a:gd name="connsiteY1" fmla="*/ 0 h 2607556"/>
              <a:gd name="connsiteX2" fmla="*/ 631969 w 740398"/>
              <a:gd name="connsiteY2" fmla="*/ 108429 h 2607556"/>
              <a:gd name="connsiteX3" fmla="*/ 740397 w 740398"/>
              <a:gd name="connsiteY3" fmla="*/ 370199 h 2607556"/>
              <a:gd name="connsiteX4" fmla="*/ 740398 w 740398"/>
              <a:gd name="connsiteY4" fmla="*/ 2607556 h 2607556"/>
              <a:gd name="connsiteX5" fmla="*/ 740398 w 740398"/>
              <a:gd name="connsiteY5" fmla="*/ 2607556 h 2607556"/>
              <a:gd name="connsiteX6" fmla="*/ 740398 w 740398"/>
              <a:gd name="connsiteY6" fmla="*/ 2607556 h 2607556"/>
              <a:gd name="connsiteX7" fmla="*/ 0 w 740398"/>
              <a:gd name="connsiteY7" fmla="*/ 2607556 h 2607556"/>
              <a:gd name="connsiteX8" fmla="*/ 0 w 740398"/>
              <a:gd name="connsiteY8" fmla="*/ 2607556 h 2607556"/>
              <a:gd name="connsiteX9" fmla="*/ 0 w 740398"/>
              <a:gd name="connsiteY9" fmla="*/ 2607556 h 2607556"/>
              <a:gd name="connsiteX10" fmla="*/ 0 w 740398"/>
              <a:gd name="connsiteY10" fmla="*/ 370199 h 2607556"/>
              <a:gd name="connsiteX11" fmla="*/ 108429 w 740398"/>
              <a:gd name="connsiteY11" fmla="*/ 108429 h 2607556"/>
              <a:gd name="connsiteX12" fmla="*/ 370199 w 740398"/>
              <a:gd name="connsiteY12" fmla="*/ 1 h 2607556"/>
              <a:gd name="connsiteX13" fmla="*/ 370199 w 740398"/>
              <a:gd name="connsiteY13" fmla="*/ 0 h 2607556"/>
              <a:gd name="connsiteX0" fmla="*/ 0 w 831838"/>
              <a:gd name="connsiteY0" fmla="*/ 2607556 h 2698996"/>
              <a:gd name="connsiteX1" fmla="*/ 0 w 831838"/>
              <a:gd name="connsiteY1" fmla="*/ 2607556 h 2698996"/>
              <a:gd name="connsiteX2" fmla="*/ 0 w 831838"/>
              <a:gd name="connsiteY2" fmla="*/ 2607556 h 2698996"/>
              <a:gd name="connsiteX3" fmla="*/ 0 w 831838"/>
              <a:gd name="connsiteY3" fmla="*/ 370199 h 2698996"/>
              <a:gd name="connsiteX4" fmla="*/ 108429 w 831838"/>
              <a:gd name="connsiteY4" fmla="*/ 108429 h 2698996"/>
              <a:gd name="connsiteX5" fmla="*/ 370199 w 831838"/>
              <a:gd name="connsiteY5" fmla="*/ 1 h 2698996"/>
              <a:gd name="connsiteX6" fmla="*/ 370199 w 831838"/>
              <a:gd name="connsiteY6" fmla="*/ 0 h 2698996"/>
              <a:gd name="connsiteX7" fmla="*/ 370199 w 831838"/>
              <a:gd name="connsiteY7" fmla="*/ 0 h 2698996"/>
              <a:gd name="connsiteX8" fmla="*/ 631969 w 831838"/>
              <a:gd name="connsiteY8" fmla="*/ 108429 h 2698996"/>
              <a:gd name="connsiteX9" fmla="*/ 740397 w 831838"/>
              <a:gd name="connsiteY9" fmla="*/ 370199 h 2698996"/>
              <a:gd name="connsiteX10" fmla="*/ 740398 w 831838"/>
              <a:gd name="connsiteY10" fmla="*/ 2607556 h 2698996"/>
              <a:gd name="connsiteX11" fmla="*/ 740398 w 831838"/>
              <a:gd name="connsiteY11" fmla="*/ 2607556 h 2698996"/>
              <a:gd name="connsiteX12" fmla="*/ 831838 w 831838"/>
              <a:gd name="connsiteY12" fmla="*/ 2698996 h 2698996"/>
              <a:gd name="connsiteX0" fmla="*/ 19377 w 851215"/>
              <a:gd name="connsiteY0" fmla="*/ 2607556 h 2698996"/>
              <a:gd name="connsiteX1" fmla="*/ 19377 w 851215"/>
              <a:gd name="connsiteY1" fmla="*/ 2607556 h 2698996"/>
              <a:gd name="connsiteX2" fmla="*/ 0 w 851215"/>
              <a:gd name="connsiteY2" fmla="*/ 2357093 h 2698996"/>
              <a:gd name="connsiteX3" fmla="*/ 19377 w 851215"/>
              <a:gd name="connsiteY3" fmla="*/ 370199 h 2698996"/>
              <a:gd name="connsiteX4" fmla="*/ 127806 w 851215"/>
              <a:gd name="connsiteY4" fmla="*/ 108429 h 2698996"/>
              <a:gd name="connsiteX5" fmla="*/ 389576 w 851215"/>
              <a:gd name="connsiteY5" fmla="*/ 1 h 2698996"/>
              <a:gd name="connsiteX6" fmla="*/ 389576 w 851215"/>
              <a:gd name="connsiteY6" fmla="*/ 0 h 2698996"/>
              <a:gd name="connsiteX7" fmla="*/ 389576 w 851215"/>
              <a:gd name="connsiteY7" fmla="*/ 0 h 2698996"/>
              <a:gd name="connsiteX8" fmla="*/ 651346 w 851215"/>
              <a:gd name="connsiteY8" fmla="*/ 108429 h 2698996"/>
              <a:gd name="connsiteX9" fmla="*/ 759774 w 851215"/>
              <a:gd name="connsiteY9" fmla="*/ 370199 h 2698996"/>
              <a:gd name="connsiteX10" fmla="*/ 759775 w 851215"/>
              <a:gd name="connsiteY10" fmla="*/ 2607556 h 2698996"/>
              <a:gd name="connsiteX11" fmla="*/ 759775 w 851215"/>
              <a:gd name="connsiteY11" fmla="*/ 2607556 h 2698996"/>
              <a:gd name="connsiteX12" fmla="*/ 851215 w 851215"/>
              <a:gd name="connsiteY12" fmla="*/ 2698996 h 2698996"/>
              <a:gd name="connsiteX0" fmla="*/ 19377 w 851215"/>
              <a:gd name="connsiteY0" fmla="*/ 2607556 h 2698996"/>
              <a:gd name="connsiteX1" fmla="*/ 0 w 851215"/>
              <a:gd name="connsiteY1" fmla="*/ 2357093 h 2698996"/>
              <a:gd name="connsiteX2" fmla="*/ 19377 w 851215"/>
              <a:gd name="connsiteY2" fmla="*/ 370199 h 2698996"/>
              <a:gd name="connsiteX3" fmla="*/ 127806 w 851215"/>
              <a:gd name="connsiteY3" fmla="*/ 108429 h 2698996"/>
              <a:gd name="connsiteX4" fmla="*/ 389576 w 851215"/>
              <a:gd name="connsiteY4" fmla="*/ 1 h 2698996"/>
              <a:gd name="connsiteX5" fmla="*/ 389576 w 851215"/>
              <a:gd name="connsiteY5" fmla="*/ 0 h 2698996"/>
              <a:gd name="connsiteX6" fmla="*/ 389576 w 851215"/>
              <a:gd name="connsiteY6" fmla="*/ 0 h 2698996"/>
              <a:gd name="connsiteX7" fmla="*/ 651346 w 851215"/>
              <a:gd name="connsiteY7" fmla="*/ 108429 h 2698996"/>
              <a:gd name="connsiteX8" fmla="*/ 759774 w 851215"/>
              <a:gd name="connsiteY8" fmla="*/ 370199 h 2698996"/>
              <a:gd name="connsiteX9" fmla="*/ 759775 w 851215"/>
              <a:gd name="connsiteY9" fmla="*/ 2607556 h 2698996"/>
              <a:gd name="connsiteX10" fmla="*/ 759775 w 851215"/>
              <a:gd name="connsiteY10" fmla="*/ 2607556 h 2698996"/>
              <a:gd name="connsiteX11" fmla="*/ 851215 w 851215"/>
              <a:gd name="connsiteY11" fmla="*/ 2698996 h 2698996"/>
              <a:gd name="connsiteX0" fmla="*/ 0 w 851215"/>
              <a:gd name="connsiteY0" fmla="*/ 2357093 h 2698996"/>
              <a:gd name="connsiteX1" fmla="*/ 19377 w 851215"/>
              <a:gd name="connsiteY1" fmla="*/ 370199 h 2698996"/>
              <a:gd name="connsiteX2" fmla="*/ 127806 w 851215"/>
              <a:gd name="connsiteY2" fmla="*/ 108429 h 2698996"/>
              <a:gd name="connsiteX3" fmla="*/ 389576 w 851215"/>
              <a:gd name="connsiteY3" fmla="*/ 1 h 2698996"/>
              <a:gd name="connsiteX4" fmla="*/ 389576 w 851215"/>
              <a:gd name="connsiteY4" fmla="*/ 0 h 2698996"/>
              <a:gd name="connsiteX5" fmla="*/ 389576 w 851215"/>
              <a:gd name="connsiteY5" fmla="*/ 0 h 2698996"/>
              <a:gd name="connsiteX6" fmla="*/ 651346 w 851215"/>
              <a:gd name="connsiteY6" fmla="*/ 108429 h 2698996"/>
              <a:gd name="connsiteX7" fmla="*/ 759774 w 851215"/>
              <a:gd name="connsiteY7" fmla="*/ 370199 h 2698996"/>
              <a:gd name="connsiteX8" fmla="*/ 759775 w 851215"/>
              <a:gd name="connsiteY8" fmla="*/ 2607556 h 2698996"/>
              <a:gd name="connsiteX9" fmla="*/ 759775 w 851215"/>
              <a:gd name="connsiteY9" fmla="*/ 2607556 h 2698996"/>
              <a:gd name="connsiteX10" fmla="*/ 851215 w 851215"/>
              <a:gd name="connsiteY10" fmla="*/ 2698996 h 2698996"/>
              <a:gd name="connsiteX0" fmla="*/ 0 w 759775"/>
              <a:gd name="connsiteY0" fmla="*/ 2357093 h 2607556"/>
              <a:gd name="connsiteX1" fmla="*/ 19377 w 759775"/>
              <a:gd name="connsiteY1" fmla="*/ 370199 h 2607556"/>
              <a:gd name="connsiteX2" fmla="*/ 127806 w 759775"/>
              <a:gd name="connsiteY2" fmla="*/ 108429 h 2607556"/>
              <a:gd name="connsiteX3" fmla="*/ 389576 w 759775"/>
              <a:gd name="connsiteY3" fmla="*/ 1 h 2607556"/>
              <a:gd name="connsiteX4" fmla="*/ 389576 w 759775"/>
              <a:gd name="connsiteY4" fmla="*/ 0 h 2607556"/>
              <a:gd name="connsiteX5" fmla="*/ 389576 w 759775"/>
              <a:gd name="connsiteY5" fmla="*/ 0 h 2607556"/>
              <a:gd name="connsiteX6" fmla="*/ 651346 w 759775"/>
              <a:gd name="connsiteY6" fmla="*/ 108429 h 2607556"/>
              <a:gd name="connsiteX7" fmla="*/ 759774 w 759775"/>
              <a:gd name="connsiteY7" fmla="*/ 370199 h 2607556"/>
              <a:gd name="connsiteX8" fmla="*/ 759775 w 759775"/>
              <a:gd name="connsiteY8" fmla="*/ 2607556 h 2607556"/>
              <a:gd name="connsiteX9" fmla="*/ 759775 w 759775"/>
              <a:gd name="connsiteY9" fmla="*/ 2607556 h 2607556"/>
              <a:gd name="connsiteX0" fmla="*/ 0 w 764702"/>
              <a:gd name="connsiteY0" fmla="*/ 2357093 h 2607556"/>
              <a:gd name="connsiteX1" fmla="*/ 19377 w 764702"/>
              <a:gd name="connsiteY1" fmla="*/ 370199 h 2607556"/>
              <a:gd name="connsiteX2" fmla="*/ 127806 w 764702"/>
              <a:gd name="connsiteY2" fmla="*/ 108429 h 2607556"/>
              <a:gd name="connsiteX3" fmla="*/ 389576 w 764702"/>
              <a:gd name="connsiteY3" fmla="*/ 1 h 2607556"/>
              <a:gd name="connsiteX4" fmla="*/ 389576 w 764702"/>
              <a:gd name="connsiteY4" fmla="*/ 0 h 2607556"/>
              <a:gd name="connsiteX5" fmla="*/ 389576 w 764702"/>
              <a:gd name="connsiteY5" fmla="*/ 0 h 2607556"/>
              <a:gd name="connsiteX6" fmla="*/ 651346 w 764702"/>
              <a:gd name="connsiteY6" fmla="*/ 108429 h 2607556"/>
              <a:gd name="connsiteX7" fmla="*/ 759774 w 764702"/>
              <a:gd name="connsiteY7" fmla="*/ 370199 h 2607556"/>
              <a:gd name="connsiteX8" fmla="*/ 759775 w 764702"/>
              <a:gd name="connsiteY8" fmla="*/ 2607556 h 2607556"/>
              <a:gd name="connsiteX9" fmla="*/ 764702 w 764702"/>
              <a:gd name="connsiteY9" fmla="*/ 2512599 h 2607556"/>
              <a:gd name="connsiteX0" fmla="*/ 0 w 778667"/>
              <a:gd name="connsiteY0" fmla="*/ 2357093 h 2512599"/>
              <a:gd name="connsiteX1" fmla="*/ 19377 w 778667"/>
              <a:gd name="connsiteY1" fmla="*/ 370199 h 2512599"/>
              <a:gd name="connsiteX2" fmla="*/ 127806 w 778667"/>
              <a:gd name="connsiteY2" fmla="*/ 108429 h 2512599"/>
              <a:gd name="connsiteX3" fmla="*/ 389576 w 778667"/>
              <a:gd name="connsiteY3" fmla="*/ 1 h 2512599"/>
              <a:gd name="connsiteX4" fmla="*/ 389576 w 778667"/>
              <a:gd name="connsiteY4" fmla="*/ 0 h 2512599"/>
              <a:gd name="connsiteX5" fmla="*/ 389576 w 778667"/>
              <a:gd name="connsiteY5" fmla="*/ 0 h 2512599"/>
              <a:gd name="connsiteX6" fmla="*/ 651346 w 778667"/>
              <a:gd name="connsiteY6" fmla="*/ 108429 h 2512599"/>
              <a:gd name="connsiteX7" fmla="*/ 759774 w 778667"/>
              <a:gd name="connsiteY7" fmla="*/ 370199 h 2512599"/>
              <a:gd name="connsiteX8" fmla="*/ 764702 w 778667"/>
              <a:gd name="connsiteY8" fmla="*/ 2512599 h 2512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8667" h="2512599">
                <a:moveTo>
                  <a:pt x="0" y="2357093"/>
                </a:moveTo>
                <a:lnTo>
                  <a:pt x="19377" y="370199"/>
                </a:lnTo>
                <a:cubicBezTo>
                  <a:pt x="19377" y="272016"/>
                  <a:pt x="58380" y="177855"/>
                  <a:pt x="127806" y="108429"/>
                </a:cubicBezTo>
                <a:cubicBezTo>
                  <a:pt x="197232" y="39003"/>
                  <a:pt x="291394" y="0"/>
                  <a:pt x="389576" y="1"/>
                </a:cubicBezTo>
                <a:lnTo>
                  <a:pt x="389576" y="0"/>
                </a:lnTo>
                <a:lnTo>
                  <a:pt x="389576" y="0"/>
                </a:lnTo>
                <a:cubicBezTo>
                  <a:pt x="487759" y="0"/>
                  <a:pt x="581920" y="39003"/>
                  <a:pt x="651346" y="108429"/>
                </a:cubicBezTo>
                <a:cubicBezTo>
                  <a:pt x="720772" y="177855"/>
                  <a:pt x="759775" y="272017"/>
                  <a:pt x="759774" y="370199"/>
                </a:cubicBezTo>
                <a:cubicBezTo>
                  <a:pt x="778667" y="770894"/>
                  <a:pt x="763675" y="2066266"/>
                  <a:pt x="764702" y="2512599"/>
                </a:cubicBezTo>
              </a:path>
            </a:pathLst>
          </a:custGeom>
          <a:ln w="1270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53" name="Freeform 52"/>
          <p:cNvSpPr/>
          <p:nvPr/>
        </p:nvSpPr>
        <p:spPr>
          <a:xfrm rot="4733987">
            <a:off x="390772" y="3357641"/>
            <a:ext cx="379174" cy="1207375"/>
          </a:xfrm>
          <a:custGeom>
            <a:avLst/>
            <a:gdLst>
              <a:gd name="connsiteX0" fmla="*/ 229291 w 458582"/>
              <a:gd name="connsiteY0" fmla="*/ 0 h 1615047"/>
              <a:gd name="connsiteX1" fmla="*/ 229291 w 458582"/>
              <a:gd name="connsiteY1" fmla="*/ 0 h 1615047"/>
              <a:gd name="connsiteX2" fmla="*/ 391424 w 458582"/>
              <a:gd name="connsiteY2" fmla="*/ 67158 h 1615047"/>
              <a:gd name="connsiteX3" fmla="*/ 458582 w 458582"/>
              <a:gd name="connsiteY3" fmla="*/ 229291 h 1615047"/>
              <a:gd name="connsiteX4" fmla="*/ 458582 w 458582"/>
              <a:gd name="connsiteY4" fmla="*/ 1615047 h 1615047"/>
              <a:gd name="connsiteX5" fmla="*/ 458582 w 458582"/>
              <a:gd name="connsiteY5" fmla="*/ 1615047 h 1615047"/>
              <a:gd name="connsiteX6" fmla="*/ 458582 w 458582"/>
              <a:gd name="connsiteY6" fmla="*/ 1615047 h 1615047"/>
              <a:gd name="connsiteX7" fmla="*/ 0 w 458582"/>
              <a:gd name="connsiteY7" fmla="*/ 1615047 h 1615047"/>
              <a:gd name="connsiteX8" fmla="*/ 0 w 458582"/>
              <a:gd name="connsiteY8" fmla="*/ 1615047 h 1615047"/>
              <a:gd name="connsiteX9" fmla="*/ 0 w 458582"/>
              <a:gd name="connsiteY9" fmla="*/ 1615047 h 1615047"/>
              <a:gd name="connsiteX10" fmla="*/ 0 w 458582"/>
              <a:gd name="connsiteY10" fmla="*/ 229291 h 1615047"/>
              <a:gd name="connsiteX11" fmla="*/ 67158 w 458582"/>
              <a:gd name="connsiteY11" fmla="*/ 67158 h 1615047"/>
              <a:gd name="connsiteX12" fmla="*/ 229291 w 458582"/>
              <a:gd name="connsiteY12" fmla="*/ 0 h 1615047"/>
              <a:gd name="connsiteX0" fmla="*/ 0 w 550022"/>
              <a:gd name="connsiteY0" fmla="*/ 1615047 h 1706487"/>
              <a:gd name="connsiteX1" fmla="*/ 0 w 550022"/>
              <a:gd name="connsiteY1" fmla="*/ 1615047 h 1706487"/>
              <a:gd name="connsiteX2" fmla="*/ 0 w 550022"/>
              <a:gd name="connsiteY2" fmla="*/ 1615047 h 1706487"/>
              <a:gd name="connsiteX3" fmla="*/ 0 w 550022"/>
              <a:gd name="connsiteY3" fmla="*/ 229291 h 1706487"/>
              <a:gd name="connsiteX4" fmla="*/ 67158 w 550022"/>
              <a:gd name="connsiteY4" fmla="*/ 67158 h 1706487"/>
              <a:gd name="connsiteX5" fmla="*/ 229291 w 550022"/>
              <a:gd name="connsiteY5" fmla="*/ 0 h 1706487"/>
              <a:gd name="connsiteX6" fmla="*/ 229291 w 550022"/>
              <a:gd name="connsiteY6" fmla="*/ 0 h 1706487"/>
              <a:gd name="connsiteX7" fmla="*/ 391424 w 550022"/>
              <a:gd name="connsiteY7" fmla="*/ 67158 h 1706487"/>
              <a:gd name="connsiteX8" fmla="*/ 458582 w 550022"/>
              <a:gd name="connsiteY8" fmla="*/ 229291 h 1706487"/>
              <a:gd name="connsiteX9" fmla="*/ 458582 w 550022"/>
              <a:gd name="connsiteY9" fmla="*/ 1615047 h 1706487"/>
              <a:gd name="connsiteX10" fmla="*/ 458582 w 550022"/>
              <a:gd name="connsiteY10" fmla="*/ 1615047 h 1706487"/>
              <a:gd name="connsiteX11" fmla="*/ 550022 w 550022"/>
              <a:gd name="connsiteY11" fmla="*/ 1706487 h 1706487"/>
              <a:gd name="connsiteX0" fmla="*/ 0 w 550022"/>
              <a:gd name="connsiteY0" fmla="*/ 1615047 h 1706487"/>
              <a:gd name="connsiteX1" fmla="*/ 0 w 550022"/>
              <a:gd name="connsiteY1" fmla="*/ 1615047 h 1706487"/>
              <a:gd name="connsiteX2" fmla="*/ 9603 w 550022"/>
              <a:gd name="connsiteY2" fmla="*/ 1356566 h 1706487"/>
              <a:gd name="connsiteX3" fmla="*/ 0 w 550022"/>
              <a:gd name="connsiteY3" fmla="*/ 229291 h 1706487"/>
              <a:gd name="connsiteX4" fmla="*/ 67158 w 550022"/>
              <a:gd name="connsiteY4" fmla="*/ 67158 h 1706487"/>
              <a:gd name="connsiteX5" fmla="*/ 229291 w 550022"/>
              <a:gd name="connsiteY5" fmla="*/ 0 h 1706487"/>
              <a:gd name="connsiteX6" fmla="*/ 229291 w 550022"/>
              <a:gd name="connsiteY6" fmla="*/ 0 h 1706487"/>
              <a:gd name="connsiteX7" fmla="*/ 391424 w 550022"/>
              <a:gd name="connsiteY7" fmla="*/ 67158 h 1706487"/>
              <a:gd name="connsiteX8" fmla="*/ 458582 w 550022"/>
              <a:gd name="connsiteY8" fmla="*/ 229291 h 1706487"/>
              <a:gd name="connsiteX9" fmla="*/ 458582 w 550022"/>
              <a:gd name="connsiteY9" fmla="*/ 1615047 h 1706487"/>
              <a:gd name="connsiteX10" fmla="*/ 458582 w 550022"/>
              <a:gd name="connsiteY10" fmla="*/ 1615047 h 1706487"/>
              <a:gd name="connsiteX11" fmla="*/ 550022 w 550022"/>
              <a:gd name="connsiteY11" fmla="*/ 1706487 h 1706487"/>
              <a:gd name="connsiteX0" fmla="*/ 0 w 550022"/>
              <a:gd name="connsiteY0" fmla="*/ 1615047 h 1706487"/>
              <a:gd name="connsiteX1" fmla="*/ 9603 w 550022"/>
              <a:gd name="connsiteY1" fmla="*/ 1356566 h 1706487"/>
              <a:gd name="connsiteX2" fmla="*/ 0 w 550022"/>
              <a:gd name="connsiteY2" fmla="*/ 229291 h 1706487"/>
              <a:gd name="connsiteX3" fmla="*/ 67158 w 550022"/>
              <a:gd name="connsiteY3" fmla="*/ 67158 h 1706487"/>
              <a:gd name="connsiteX4" fmla="*/ 229291 w 550022"/>
              <a:gd name="connsiteY4" fmla="*/ 0 h 1706487"/>
              <a:gd name="connsiteX5" fmla="*/ 229291 w 550022"/>
              <a:gd name="connsiteY5" fmla="*/ 0 h 1706487"/>
              <a:gd name="connsiteX6" fmla="*/ 391424 w 550022"/>
              <a:gd name="connsiteY6" fmla="*/ 67158 h 1706487"/>
              <a:gd name="connsiteX7" fmla="*/ 458582 w 550022"/>
              <a:gd name="connsiteY7" fmla="*/ 229291 h 1706487"/>
              <a:gd name="connsiteX8" fmla="*/ 458582 w 550022"/>
              <a:gd name="connsiteY8" fmla="*/ 1615047 h 1706487"/>
              <a:gd name="connsiteX9" fmla="*/ 458582 w 550022"/>
              <a:gd name="connsiteY9" fmla="*/ 1615047 h 1706487"/>
              <a:gd name="connsiteX10" fmla="*/ 550022 w 550022"/>
              <a:gd name="connsiteY10" fmla="*/ 1706487 h 1706487"/>
              <a:gd name="connsiteX0" fmla="*/ 9603 w 550022"/>
              <a:gd name="connsiteY0" fmla="*/ 1356566 h 1706487"/>
              <a:gd name="connsiteX1" fmla="*/ 0 w 550022"/>
              <a:gd name="connsiteY1" fmla="*/ 229291 h 1706487"/>
              <a:gd name="connsiteX2" fmla="*/ 67158 w 550022"/>
              <a:gd name="connsiteY2" fmla="*/ 67158 h 1706487"/>
              <a:gd name="connsiteX3" fmla="*/ 229291 w 550022"/>
              <a:gd name="connsiteY3" fmla="*/ 0 h 1706487"/>
              <a:gd name="connsiteX4" fmla="*/ 229291 w 550022"/>
              <a:gd name="connsiteY4" fmla="*/ 0 h 1706487"/>
              <a:gd name="connsiteX5" fmla="*/ 391424 w 550022"/>
              <a:gd name="connsiteY5" fmla="*/ 67158 h 1706487"/>
              <a:gd name="connsiteX6" fmla="*/ 458582 w 550022"/>
              <a:gd name="connsiteY6" fmla="*/ 229291 h 1706487"/>
              <a:gd name="connsiteX7" fmla="*/ 458582 w 550022"/>
              <a:gd name="connsiteY7" fmla="*/ 1615047 h 1706487"/>
              <a:gd name="connsiteX8" fmla="*/ 458582 w 550022"/>
              <a:gd name="connsiteY8" fmla="*/ 1615047 h 1706487"/>
              <a:gd name="connsiteX9" fmla="*/ 550022 w 550022"/>
              <a:gd name="connsiteY9" fmla="*/ 1706487 h 1706487"/>
              <a:gd name="connsiteX0" fmla="*/ 9603 w 458582"/>
              <a:gd name="connsiteY0" fmla="*/ 1356566 h 1615047"/>
              <a:gd name="connsiteX1" fmla="*/ 0 w 458582"/>
              <a:gd name="connsiteY1" fmla="*/ 229291 h 1615047"/>
              <a:gd name="connsiteX2" fmla="*/ 67158 w 458582"/>
              <a:gd name="connsiteY2" fmla="*/ 67158 h 1615047"/>
              <a:gd name="connsiteX3" fmla="*/ 229291 w 458582"/>
              <a:gd name="connsiteY3" fmla="*/ 0 h 1615047"/>
              <a:gd name="connsiteX4" fmla="*/ 229291 w 458582"/>
              <a:gd name="connsiteY4" fmla="*/ 0 h 1615047"/>
              <a:gd name="connsiteX5" fmla="*/ 391424 w 458582"/>
              <a:gd name="connsiteY5" fmla="*/ 67158 h 1615047"/>
              <a:gd name="connsiteX6" fmla="*/ 458582 w 458582"/>
              <a:gd name="connsiteY6" fmla="*/ 229291 h 1615047"/>
              <a:gd name="connsiteX7" fmla="*/ 458582 w 458582"/>
              <a:gd name="connsiteY7" fmla="*/ 1615047 h 1615047"/>
              <a:gd name="connsiteX8" fmla="*/ 458582 w 458582"/>
              <a:gd name="connsiteY8" fmla="*/ 1615047 h 1615047"/>
              <a:gd name="connsiteX0" fmla="*/ 9603 w 458582"/>
              <a:gd name="connsiteY0" fmla="*/ 1356566 h 1615047"/>
              <a:gd name="connsiteX1" fmla="*/ 0 w 458582"/>
              <a:gd name="connsiteY1" fmla="*/ 229291 h 1615047"/>
              <a:gd name="connsiteX2" fmla="*/ 67158 w 458582"/>
              <a:gd name="connsiteY2" fmla="*/ 67158 h 1615047"/>
              <a:gd name="connsiteX3" fmla="*/ 229291 w 458582"/>
              <a:gd name="connsiteY3" fmla="*/ 0 h 1615047"/>
              <a:gd name="connsiteX4" fmla="*/ 229291 w 458582"/>
              <a:gd name="connsiteY4" fmla="*/ 0 h 1615047"/>
              <a:gd name="connsiteX5" fmla="*/ 391424 w 458582"/>
              <a:gd name="connsiteY5" fmla="*/ 67158 h 1615047"/>
              <a:gd name="connsiteX6" fmla="*/ 458582 w 458582"/>
              <a:gd name="connsiteY6" fmla="*/ 229291 h 1615047"/>
              <a:gd name="connsiteX7" fmla="*/ 458582 w 458582"/>
              <a:gd name="connsiteY7" fmla="*/ 1615047 h 1615047"/>
              <a:gd name="connsiteX8" fmla="*/ 447473 w 458582"/>
              <a:gd name="connsiteY8" fmla="*/ 1462129 h 1615047"/>
              <a:gd name="connsiteX0" fmla="*/ 9603 w 458582"/>
              <a:gd name="connsiteY0" fmla="*/ 1356566 h 1462129"/>
              <a:gd name="connsiteX1" fmla="*/ 0 w 458582"/>
              <a:gd name="connsiteY1" fmla="*/ 229291 h 1462129"/>
              <a:gd name="connsiteX2" fmla="*/ 67158 w 458582"/>
              <a:gd name="connsiteY2" fmla="*/ 67158 h 1462129"/>
              <a:gd name="connsiteX3" fmla="*/ 229291 w 458582"/>
              <a:gd name="connsiteY3" fmla="*/ 0 h 1462129"/>
              <a:gd name="connsiteX4" fmla="*/ 229291 w 458582"/>
              <a:gd name="connsiteY4" fmla="*/ 0 h 1462129"/>
              <a:gd name="connsiteX5" fmla="*/ 391424 w 458582"/>
              <a:gd name="connsiteY5" fmla="*/ 67158 h 1462129"/>
              <a:gd name="connsiteX6" fmla="*/ 458582 w 458582"/>
              <a:gd name="connsiteY6" fmla="*/ 229291 h 1462129"/>
              <a:gd name="connsiteX7" fmla="*/ 447473 w 458582"/>
              <a:gd name="connsiteY7" fmla="*/ 1462129 h 1462129"/>
              <a:gd name="connsiteX0" fmla="*/ 28227 w 458582"/>
              <a:gd name="connsiteY0" fmla="*/ 1401330 h 1462129"/>
              <a:gd name="connsiteX1" fmla="*/ 0 w 458582"/>
              <a:gd name="connsiteY1" fmla="*/ 229291 h 1462129"/>
              <a:gd name="connsiteX2" fmla="*/ 67158 w 458582"/>
              <a:gd name="connsiteY2" fmla="*/ 67158 h 1462129"/>
              <a:gd name="connsiteX3" fmla="*/ 229291 w 458582"/>
              <a:gd name="connsiteY3" fmla="*/ 0 h 1462129"/>
              <a:gd name="connsiteX4" fmla="*/ 229291 w 458582"/>
              <a:gd name="connsiteY4" fmla="*/ 0 h 1462129"/>
              <a:gd name="connsiteX5" fmla="*/ 391424 w 458582"/>
              <a:gd name="connsiteY5" fmla="*/ 67158 h 1462129"/>
              <a:gd name="connsiteX6" fmla="*/ 458582 w 458582"/>
              <a:gd name="connsiteY6" fmla="*/ 229291 h 1462129"/>
              <a:gd name="connsiteX7" fmla="*/ 447473 w 458582"/>
              <a:gd name="connsiteY7" fmla="*/ 1462129 h 1462129"/>
              <a:gd name="connsiteX0" fmla="*/ 0 w 459179"/>
              <a:gd name="connsiteY0" fmla="*/ 1379079 h 1462129"/>
              <a:gd name="connsiteX1" fmla="*/ 597 w 459179"/>
              <a:gd name="connsiteY1" fmla="*/ 229291 h 1462129"/>
              <a:gd name="connsiteX2" fmla="*/ 67755 w 459179"/>
              <a:gd name="connsiteY2" fmla="*/ 67158 h 1462129"/>
              <a:gd name="connsiteX3" fmla="*/ 229888 w 459179"/>
              <a:gd name="connsiteY3" fmla="*/ 0 h 1462129"/>
              <a:gd name="connsiteX4" fmla="*/ 229888 w 459179"/>
              <a:gd name="connsiteY4" fmla="*/ 0 h 1462129"/>
              <a:gd name="connsiteX5" fmla="*/ 392021 w 459179"/>
              <a:gd name="connsiteY5" fmla="*/ 67158 h 1462129"/>
              <a:gd name="connsiteX6" fmla="*/ 459179 w 459179"/>
              <a:gd name="connsiteY6" fmla="*/ 229291 h 1462129"/>
              <a:gd name="connsiteX7" fmla="*/ 448070 w 459179"/>
              <a:gd name="connsiteY7" fmla="*/ 1462129 h 1462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9179" h="1462129">
                <a:moveTo>
                  <a:pt x="0" y="1379079"/>
                </a:moveTo>
                <a:lnTo>
                  <a:pt x="597" y="229291"/>
                </a:lnTo>
                <a:cubicBezTo>
                  <a:pt x="597" y="168479"/>
                  <a:pt x="24755" y="110158"/>
                  <a:pt x="67755" y="67158"/>
                </a:cubicBezTo>
                <a:cubicBezTo>
                  <a:pt x="110755" y="24158"/>
                  <a:pt x="169077" y="0"/>
                  <a:pt x="229888" y="0"/>
                </a:cubicBezTo>
                <a:lnTo>
                  <a:pt x="229888" y="0"/>
                </a:lnTo>
                <a:cubicBezTo>
                  <a:pt x="290700" y="0"/>
                  <a:pt x="349021" y="24158"/>
                  <a:pt x="392021" y="67158"/>
                </a:cubicBezTo>
                <a:cubicBezTo>
                  <a:pt x="435021" y="110158"/>
                  <a:pt x="459179" y="168480"/>
                  <a:pt x="459179" y="229291"/>
                </a:cubicBezTo>
                <a:lnTo>
                  <a:pt x="448070" y="1462129"/>
                </a:lnTo>
              </a:path>
            </a:pathLst>
          </a:custGeom>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rot="21000000">
            <a:off x="600152" y="3389654"/>
            <a:ext cx="7622161" cy="1679594"/>
          </a:xfrm>
        </p:spPr>
        <p:txBody>
          <a:bodyPr vert="horz" lIns="91440" tIns="45720" rIns="91440" bIns="45720" rtlCol="0" anchor="b" anchorCtr="0">
            <a:noAutofit/>
          </a:bodyPr>
          <a:lstStyle>
            <a:lvl1pPr algn="r" defTabSz="914400" rtl="0" eaLnBrk="1" latinLnBrk="0" hangingPunct="1">
              <a:lnSpc>
                <a:spcPts val="5600"/>
              </a:lnSpc>
              <a:spcBef>
                <a:spcPct val="0"/>
              </a:spcBef>
              <a:buNone/>
              <a:defRPr sz="4600" kern="1200">
                <a:solidFill>
                  <a:schemeClr val="bg1"/>
                </a:solidFill>
                <a:latin typeface="+mj-lt"/>
                <a:ea typeface="+mj-ea"/>
                <a:cs typeface="+mj-cs"/>
              </a:defRPr>
            </a:lvl1pPr>
          </a:lstStyle>
          <a:p>
            <a:r>
              <a:rPr lang="en-US" smtClean="0"/>
              <a:t>Click to edit Master title style</a:t>
            </a:r>
            <a:endParaRPr/>
          </a:p>
        </p:txBody>
      </p:sp>
      <p:sp>
        <p:nvSpPr>
          <p:cNvPr id="29" name="Rectangle 28"/>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2" name="Round Same Side Corner Rectangle 31"/>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699247" y="3024188"/>
            <a:ext cx="3657600" cy="3376612"/>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751294" y="3024188"/>
            <a:ext cx="3657600" cy="3376612"/>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EE008178-1856-4C1E-9403-1D0A71877953}" type="datetimeFigureOut">
              <a:rPr lang="en-US" smtClean="0"/>
              <a:pPr/>
              <a:t>10/26/2010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BA2D8F-CAA3-4A6A-B072-2CF357B6A0D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5" name="Round Same Side Corner Rectangle 34"/>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712788" y="2895601"/>
            <a:ext cx="3657600" cy="685800"/>
          </a:xfrm>
          <a:prstGeom prst="roundRect">
            <a:avLst>
              <a:gd name="adj" fmla="val 50000"/>
            </a:avLst>
          </a:prstGeom>
          <a:solidFill>
            <a:schemeClr val="accent1">
              <a:alpha val="80000"/>
            </a:schemeClr>
          </a:solidFill>
          <a:ln>
            <a:solidFill>
              <a:schemeClr val="accent2">
                <a:alpha val="80000"/>
              </a:schemeClr>
            </a:solidFill>
          </a:ln>
        </p:spPr>
        <p:txBody>
          <a:bodyPr anchor="ctr" anchorCtr="0">
            <a:noAutofit/>
          </a:bodyPr>
          <a:lstStyle>
            <a:lvl1pPr marL="0" indent="0" algn="ctr">
              <a:spcBef>
                <a:spcPts val="0"/>
              </a:spcBef>
              <a:spcAft>
                <a:spcPts val="0"/>
              </a:spcAft>
              <a:buNone/>
              <a:defRPr sz="2200" b="1">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12788" y="3657600"/>
            <a:ext cx="3657600" cy="2743199"/>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4773706" y="2895601"/>
            <a:ext cx="3657600" cy="685800"/>
          </a:xfrm>
          <a:prstGeom prst="roundRect">
            <a:avLst>
              <a:gd name="adj" fmla="val 50000"/>
            </a:avLst>
          </a:prstGeom>
          <a:solidFill>
            <a:schemeClr val="accent1">
              <a:alpha val="80000"/>
            </a:schemeClr>
          </a:solidFill>
          <a:ln>
            <a:solidFill>
              <a:schemeClr val="accent2">
                <a:alpha val="80000"/>
              </a:schemeClr>
            </a:solidFill>
          </a:ln>
        </p:spPr>
        <p:txBody>
          <a:bodyPr anchor="ctr" anchorCtr="0">
            <a:noAutofit/>
          </a:bodyPr>
          <a:lstStyle>
            <a:lvl1pPr marL="0" indent="0" algn="ctr">
              <a:spcBef>
                <a:spcPts val="0"/>
              </a:spcBef>
              <a:spcAft>
                <a:spcPts val="0"/>
              </a:spcAft>
              <a:buNone/>
              <a:defRPr sz="2200" b="1">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73706" y="3657600"/>
            <a:ext cx="3657600" cy="2743199"/>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EE008178-1856-4C1E-9403-1D0A71877953}" type="datetimeFigureOut">
              <a:rPr lang="en-US" smtClean="0"/>
              <a:pPr/>
              <a:t>10/26/2010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8BA2D8F-CAA3-4A6A-B072-2CF357B6A0D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ound Same Side Corner Rectangle 6"/>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EE008178-1856-4C1E-9403-1D0A71877953}" type="datetimeFigureOut">
              <a:rPr lang="en-US" smtClean="0"/>
              <a:pPr/>
              <a:t>10/26/2010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8BA2D8F-CAA3-4A6A-B072-2CF357B6A0D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008178-1856-4C1E-9403-1D0A71877953}" type="datetimeFigureOut">
              <a:rPr lang="en-US" smtClean="0"/>
              <a:pPr/>
              <a:t>10/26/2010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8BA2D8F-CAA3-4A6A-B072-2CF357B6A0D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3" name="Rounded Rectangle 32"/>
          <p:cNvSpPr/>
          <p:nvPr/>
        </p:nvSpPr>
        <p:spPr>
          <a:xfrm>
            <a:off x="366713" y="1447800"/>
            <a:ext cx="3748087" cy="4800600"/>
          </a:xfrm>
          <a:prstGeom prst="roundRect">
            <a:avLst/>
          </a:prstGeom>
          <a:solidFill>
            <a:schemeClr val="accent1">
              <a:alpha val="60000"/>
            </a:schemeClr>
          </a:solidFill>
          <a:ln w="63500">
            <a:solidFill>
              <a:schemeClr val="accent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533399" y="1676400"/>
            <a:ext cx="3429000" cy="1066800"/>
          </a:xfrm>
        </p:spPr>
        <p:txBody>
          <a:bodyPr anchor="b"/>
          <a:lstStyle>
            <a:lvl1pPr algn="ctr">
              <a:lnSpc>
                <a:spcPct val="100000"/>
              </a:lnSpc>
              <a:defRPr sz="3000" b="0"/>
            </a:lvl1pPr>
          </a:lstStyle>
          <a:p>
            <a:r>
              <a:rPr lang="en-US" smtClean="0"/>
              <a:t>Click to edit Master title style</a:t>
            </a:r>
            <a:endParaRPr/>
          </a:p>
        </p:txBody>
      </p:sp>
      <p:sp>
        <p:nvSpPr>
          <p:cNvPr id="3" name="Content Placeholder 2"/>
          <p:cNvSpPr>
            <a:spLocks noGrp="1"/>
          </p:cNvSpPr>
          <p:nvPr>
            <p:ph idx="1"/>
          </p:nvPr>
        </p:nvSpPr>
        <p:spPr>
          <a:xfrm>
            <a:off x="4504766" y="990600"/>
            <a:ext cx="4258234" cy="5257800"/>
          </a:xfrm>
        </p:spPr>
        <p:txBody>
          <a:bodyPr>
            <a:normAutofit/>
          </a:bodyPr>
          <a:lstStyle>
            <a:lvl1pPr>
              <a:defRPr sz="20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533400" y="2850775"/>
            <a:ext cx="3429000" cy="3169025"/>
          </a:xfrm>
        </p:spPr>
        <p:txBody>
          <a:bodyPr>
            <a:normAutofit/>
          </a:bodyPr>
          <a:lstStyle>
            <a:lvl1pPr marL="0" indent="0" algn="ctr">
              <a:buNone/>
              <a:defRPr sz="16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008178-1856-4C1E-9403-1D0A71877953}" type="datetimeFigureOut">
              <a:rPr lang="en-US" smtClean="0"/>
              <a:pPr/>
              <a:t>10/26/2010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BA2D8F-CAA3-4A6A-B072-2CF357B6A0D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7" name="Picture 6" descr="TextSlideOverlay.png"/>
          <p:cNvPicPr>
            <a:picLocks noChangeAspect="1"/>
          </p:cNvPicPr>
          <p:nvPr/>
        </p:nvPicPr>
        <p:blipFill>
          <a:blip r:embed="rId16" cstate="print"/>
          <a:stretch>
            <a:fillRect/>
          </a:stretch>
        </p:blipFill>
        <p:spPr>
          <a:xfrm>
            <a:off x="0" y="0"/>
            <a:ext cx="9144000" cy="6858000"/>
          </a:xfrm>
          <a:prstGeom prst="rect">
            <a:avLst/>
          </a:prstGeom>
        </p:spPr>
      </p:pic>
      <p:grpSp>
        <p:nvGrpSpPr>
          <p:cNvPr id="8" name="Group 7"/>
          <p:cNvGrpSpPr/>
          <p:nvPr/>
        </p:nvGrpSpPr>
        <p:grpSpPr>
          <a:xfrm>
            <a:off x="-573169" y="-607194"/>
            <a:ext cx="7563453" cy="1983277"/>
            <a:chOff x="-573169" y="-607194"/>
            <a:chExt cx="7563453" cy="1983277"/>
          </a:xfrm>
        </p:grpSpPr>
        <p:grpSp>
          <p:nvGrpSpPr>
            <p:cNvPr id="9" name="Group 32"/>
            <p:cNvGrpSpPr/>
            <p:nvPr userDrawn="1"/>
          </p:nvGrpSpPr>
          <p:grpSpPr>
            <a:xfrm>
              <a:off x="-263314" y="-607194"/>
              <a:ext cx="7253598" cy="1983277"/>
              <a:chOff x="-263314" y="-607194"/>
              <a:chExt cx="7253598" cy="1983277"/>
            </a:xfrm>
          </p:grpSpPr>
          <p:sp>
            <p:nvSpPr>
              <p:cNvPr id="11" name="Oval 10"/>
              <p:cNvSpPr/>
              <p:nvPr userDrawn="1"/>
            </p:nvSpPr>
            <p:spPr>
              <a:xfrm rot="4368687">
                <a:off x="2839420" y="-41330"/>
                <a:ext cx="581935" cy="790091"/>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2" name="Oval 11"/>
              <p:cNvSpPr/>
              <p:nvPr userDrawn="1"/>
            </p:nvSpPr>
            <p:spPr>
              <a:xfrm>
                <a:off x="334576" y="12540"/>
                <a:ext cx="1189424" cy="101213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3" name="Arc 12"/>
              <p:cNvSpPr/>
              <p:nvPr userDrawn="1"/>
            </p:nvSpPr>
            <p:spPr>
              <a:xfrm rot="6387309">
                <a:off x="5839613" y="-548177"/>
                <a:ext cx="1106354" cy="1194988"/>
              </a:xfrm>
              <a:prstGeom prst="arc">
                <a:avLst>
                  <a:gd name="adj1" fmla="val 15179737"/>
                  <a:gd name="adj2" fmla="val 444802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4" name="Oval 13"/>
              <p:cNvSpPr/>
              <p:nvPr userDrawn="1"/>
            </p:nvSpPr>
            <p:spPr>
              <a:xfrm>
                <a:off x="5472545" y="62345"/>
                <a:ext cx="609600" cy="4912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5" name="Pie 14"/>
              <p:cNvSpPr/>
              <p:nvPr userDrawn="1"/>
            </p:nvSpPr>
            <p:spPr>
              <a:xfrm>
                <a:off x="-7411" y="-607194"/>
                <a:ext cx="1385455" cy="1205753"/>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6" name="Pie 15"/>
              <p:cNvSpPr/>
              <p:nvPr userDrawn="1"/>
            </p:nvSpPr>
            <p:spPr>
              <a:xfrm>
                <a:off x="1905000" y="-402266"/>
                <a:ext cx="1600200" cy="800100"/>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7" name="Oval 16"/>
              <p:cNvSpPr/>
              <p:nvPr userDrawn="1"/>
            </p:nvSpPr>
            <p:spPr>
              <a:xfrm>
                <a:off x="2631141" y="762000"/>
                <a:ext cx="416859" cy="41685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8" name="Oval 17"/>
              <p:cNvSpPr/>
              <p:nvPr userDrawn="1"/>
            </p:nvSpPr>
            <p:spPr>
              <a:xfrm rot="2510439">
                <a:off x="170710" y="163548"/>
                <a:ext cx="778552" cy="982318"/>
              </a:xfrm>
              <a:prstGeom prst="ellipse">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9" name="Pie 18"/>
              <p:cNvSpPr/>
              <p:nvPr userDrawn="1"/>
            </p:nvSpPr>
            <p:spPr>
              <a:xfrm rot="16200000">
                <a:off x="-263314" y="842683"/>
                <a:ext cx="533400" cy="533400"/>
              </a:xfrm>
              <a:prstGeom prst="pie">
                <a:avLst>
                  <a:gd name="adj1" fmla="val 0"/>
                  <a:gd name="adj2" fmla="val 107770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0" name="Oval 19"/>
              <p:cNvSpPr/>
              <p:nvPr userDrawn="1"/>
            </p:nvSpPr>
            <p:spPr>
              <a:xfrm>
                <a:off x="1558635" y="491274"/>
                <a:ext cx="228600" cy="1945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1" name="Pie 20"/>
              <p:cNvSpPr/>
              <p:nvPr userDrawn="1"/>
            </p:nvSpPr>
            <p:spPr>
              <a:xfrm>
                <a:off x="990600" y="-603972"/>
                <a:ext cx="1385455" cy="1205753"/>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2" name="Pie 21"/>
              <p:cNvSpPr/>
              <p:nvPr userDrawn="1"/>
            </p:nvSpPr>
            <p:spPr>
              <a:xfrm>
                <a:off x="5181600" y="-343143"/>
                <a:ext cx="1600200" cy="685800"/>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3" name="Oval 22"/>
              <p:cNvSpPr/>
              <p:nvPr userDrawn="1"/>
            </p:nvSpPr>
            <p:spPr>
              <a:xfrm>
                <a:off x="5728855" y="62345"/>
                <a:ext cx="685800" cy="5334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4" name="Pie 23"/>
              <p:cNvSpPr/>
              <p:nvPr userDrawn="1"/>
            </p:nvSpPr>
            <p:spPr>
              <a:xfrm>
                <a:off x="6136341" y="-257607"/>
                <a:ext cx="838200" cy="527288"/>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5" name="Oval 24"/>
              <p:cNvSpPr/>
              <p:nvPr userDrawn="1"/>
            </p:nvSpPr>
            <p:spPr>
              <a:xfrm rot="4368687">
                <a:off x="3664192" y="-146482"/>
                <a:ext cx="581935" cy="909203"/>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6" name="Pie 25"/>
              <p:cNvSpPr/>
              <p:nvPr userDrawn="1"/>
            </p:nvSpPr>
            <p:spPr>
              <a:xfrm>
                <a:off x="4384965" y="-146937"/>
                <a:ext cx="300317" cy="300317"/>
              </a:xfrm>
              <a:prstGeom prst="pie">
                <a:avLst>
                  <a:gd name="adj1" fmla="val 0"/>
                  <a:gd name="adj2" fmla="val 10777084"/>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7" name="Pie 26"/>
              <p:cNvSpPr/>
              <p:nvPr userDrawn="1"/>
            </p:nvSpPr>
            <p:spPr>
              <a:xfrm>
                <a:off x="4756593" y="-119227"/>
                <a:ext cx="182880" cy="228600"/>
              </a:xfrm>
              <a:prstGeom prst="pie">
                <a:avLst>
                  <a:gd name="adj1" fmla="val 0"/>
                  <a:gd name="adj2" fmla="val 107770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8" name="Pie 27"/>
              <p:cNvSpPr/>
              <p:nvPr userDrawn="1"/>
            </p:nvSpPr>
            <p:spPr>
              <a:xfrm>
                <a:off x="5029200" y="-114543"/>
                <a:ext cx="228600" cy="228600"/>
              </a:xfrm>
              <a:prstGeom prst="pie">
                <a:avLst>
                  <a:gd name="adj1" fmla="val 0"/>
                  <a:gd name="adj2" fmla="val 107770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9" name="Oval 28"/>
              <p:cNvSpPr/>
              <p:nvPr userDrawn="1"/>
            </p:nvSpPr>
            <p:spPr>
              <a:xfrm>
                <a:off x="2403765" y="0"/>
                <a:ext cx="665018" cy="665018"/>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0" name="Pie 29"/>
              <p:cNvSpPr/>
              <p:nvPr userDrawn="1"/>
            </p:nvSpPr>
            <p:spPr>
              <a:xfrm>
                <a:off x="3012141" y="-299172"/>
                <a:ext cx="838200" cy="609600"/>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10" name="Pie 9"/>
            <p:cNvSpPr/>
            <p:nvPr userDrawn="1"/>
          </p:nvSpPr>
          <p:spPr>
            <a:xfrm rot="16200000">
              <a:off x="-431058" y="-79768"/>
              <a:ext cx="852056" cy="1136277"/>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 name="Title Placeholder 1"/>
          <p:cNvSpPr>
            <a:spLocks noGrp="1"/>
          </p:cNvSpPr>
          <p:nvPr>
            <p:ph type="title"/>
          </p:nvPr>
        </p:nvSpPr>
        <p:spPr>
          <a:xfrm>
            <a:off x="712788" y="1371600"/>
            <a:ext cx="7716837" cy="1447800"/>
          </a:xfrm>
          <a:prstGeom prst="rect">
            <a:avLst/>
          </a:prstGeom>
        </p:spPr>
        <p:txBody>
          <a:bodyPr vert="horz" lIns="91440" tIns="45720" rIns="91440" bIns="45720" rtlCol="0" anchor="ctr">
            <a:noAutofit/>
          </a:bodyPr>
          <a:lstStyle/>
          <a:p>
            <a:r>
              <a:rPr lang="en-US" smtClean="0"/>
              <a:t>Click to edit Master title style</a:t>
            </a:r>
            <a:endParaRPr/>
          </a:p>
        </p:txBody>
      </p:sp>
      <p:sp>
        <p:nvSpPr>
          <p:cNvPr id="3" name="Text Placeholder 2"/>
          <p:cNvSpPr>
            <a:spLocks noGrp="1"/>
          </p:cNvSpPr>
          <p:nvPr>
            <p:ph type="body" idx="1"/>
          </p:nvPr>
        </p:nvSpPr>
        <p:spPr>
          <a:xfrm>
            <a:off x="712788" y="3012142"/>
            <a:ext cx="7716838" cy="338865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77040" y="300690"/>
            <a:ext cx="2743200" cy="182880"/>
          </a:xfrm>
          <a:prstGeom prst="rect">
            <a:avLst/>
          </a:prstGeom>
        </p:spPr>
        <p:txBody>
          <a:bodyPr vert="horz" lIns="91440" tIns="45720" rIns="91440" bIns="45720" rtlCol="0" anchor="ctr"/>
          <a:lstStyle>
            <a:lvl1pPr algn="l">
              <a:lnSpc>
                <a:spcPts val="1200"/>
              </a:lnSpc>
              <a:defRPr sz="1000" baseline="0">
                <a:solidFill>
                  <a:schemeClr val="bg1"/>
                </a:solidFill>
              </a:defRPr>
            </a:lvl1pPr>
          </a:lstStyle>
          <a:p>
            <a:fld id="{EE008178-1856-4C1E-9403-1D0A71877953}" type="datetimeFigureOut">
              <a:rPr lang="en-US" smtClean="0"/>
              <a:pPr/>
              <a:t>10/26/2010</a:t>
            </a:fld>
            <a:endParaRPr lang="en-US"/>
          </a:p>
        </p:txBody>
      </p:sp>
      <p:sp>
        <p:nvSpPr>
          <p:cNvPr id="5" name="Footer Placeholder 4"/>
          <p:cNvSpPr>
            <a:spLocks noGrp="1"/>
          </p:cNvSpPr>
          <p:nvPr>
            <p:ph type="ftr" sz="quarter" idx="3"/>
          </p:nvPr>
        </p:nvSpPr>
        <p:spPr>
          <a:xfrm>
            <a:off x="76200" y="116541"/>
            <a:ext cx="2743200" cy="182880"/>
          </a:xfrm>
          <a:prstGeom prst="rect">
            <a:avLst/>
          </a:prstGeom>
        </p:spPr>
        <p:txBody>
          <a:bodyPr vert="horz" lIns="91440" tIns="45720" rIns="91440" bIns="45720" rtlCol="0" anchor="ctr"/>
          <a:lstStyle>
            <a:lvl1pPr algn="l">
              <a:lnSpc>
                <a:spcPts val="1200"/>
              </a:lnSpc>
              <a:defRPr sz="1000" baseline="0">
                <a:solidFill>
                  <a:schemeClr val="bg1"/>
                </a:solidFill>
              </a:defRPr>
            </a:lvl1pPr>
          </a:lstStyle>
          <a:p>
            <a:endParaRPr lang="en-US"/>
          </a:p>
        </p:txBody>
      </p:sp>
      <p:sp>
        <p:nvSpPr>
          <p:cNvPr id="6" name="Slide Number Placeholder 5"/>
          <p:cNvSpPr>
            <a:spLocks noGrp="1"/>
          </p:cNvSpPr>
          <p:nvPr>
            <p:ph type="sldNum" sz="quarter" idx="4"/>
          </p:nvPr>
        </p:nvSpPr>
        <p:spPr>
          <a:xfrm>
            <a:off x="76200" y="605491"/>
            <a:ext cx="1385887" cy="232710"/>
          </a:xfrm>
          <a:prstGeom prst="rect">
            <a:avLst/>
          </a:prstGeom>
        </p:spPr>
        <p:txBody>
          <a:bodyPr vert="horz" lIns="91440" tIns="45720" rIns="91440" bIns="45720" rtlCol="0" anchor="ctr"/>
          <a:lstStyle>
            <a:lvl1pPr algn="l">
              <a:defRPr sz="1200">
                <a:solidFill>
                  <a:schemeClr val="bg1"/>
                </a:solidFill>
              </a:defRPr>
            </a:lvl1pPr>
          </a:lstStyle>
          <a:p>
            <a:fld id="{E8BA2D8F-CAA3-4A6A-B072-2CF357B6A0D3}" type="slidenum">
              <a:rPr lang="en-US" smtClean="0"/>
              <a:pPr/>
              <a:t>‹#›</a:t>
            </a:fld>
            <a:endParaRPr lang="en-US"/>
          </a:p>
        </p:txBody>
      </p:sp>
      <p:sp>
        <p:nvSpPr>
          <p:cNvPr id="31" name="Rectangle 30"/>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Lst>
  <p:txStyles>
    <p:titleStyle>
      <a:lvl1pPr algn="l" defTabSz="914400" rtl="0" eaLnBrk="1" latinLnBrk="0" hangingPunct="1">
        <a:lnSpc>
          <a:spcPts val="5600"/>
        </a:lnSpc>
        <a:spcBef>
          <a:spcPct val="0"/>
        </a:spcBef>
        <a:buNone/>
        <a:defRPr sz="4600" kern="1200">
          <a:solidFill>
            <a:schemeClr val="bg1"/>
          </a:solidFill>
          <a:latin typeface="+mj-lt"/>
          <a:ea typeface="+mj-ea"/>
          <a:cs typeface="+mj-cs"/>
        </a:defRPr>
      </a:lvl1pPr>
    </p:titleStyle>
    <p:bodyStyle>
      <a:lvl1pPr marL="342900" indent="-342900" algn="l" defTabSz="914400" rtl="0" eaLnBrk="1" latinLnBrk="0" hangingPunct="1">
        <a:spcBef>
          <a:spcPts val="0"/>
        </a:spcBef>
        <a:spcAft>
          <a:spcPts val="2000"/>
        </a:spcAft>
        <a:buFontTx/>
        <a:buBlip>
          <a:blip r:embed="rId17"/>
        </a:buBlip>
        <a:defRPr sz="2400" kern="1200">
          <a:solidFill>
            <a:schemeClr val="bg1"/>
          </a:solidFill>
          <a:effectLst>
            <a:outerShdw blurRad="38100" dist="38100" dir="2700000" algn="tl">
              <a:srgbClr val="000000">
                <a:alpha val="43137"/>
              </a:srgbClr>
            </a:outerShdw>
          </a:effectLst>
          <a:latin typeface="+mn-lt"/>
          <a:ea typeface="+mn-ea"/>
          <a:cs typeface="+mn-cs"/>
        </a:defRPr>
      </a:lvl1pPr>
      <a:lvl2pPr marL="631825" indent="-282575" algn="l" defTabSz="914400" rtl="0" eaLnBrk="1" latinLnBrk="0" hangingPunct="1">
        <a:spcBef>
          <a:spcPts val="0"/>
        </a:spcBef>
        <a:spcAft>
          <a:spcPts val="1000"/>
        </a:spcAft>
        <a:buFontTx/>
        <a:buBlip>
          <a:blip r:embed="rId17"/>
        </a:buBlip>
        <a:defRPr sz="2200" kern="1200">
          <a:solidFill>
            <a:schemeClr val="bg1"/>
          </a:solidFill>
          <a:effectLst>
            <a:outerShdw blurRad="38100" dist="38100" dir="2700000" algn="tl">
              <a:srgbClr val="000000">
                <a:alpha val="43137"/>
              </a:srgbClr>
            </a:outerShdw>
          </a:effectLst>
          <a:latin typeface="+mn-lt"/>
          <a:ea typeface="+mn-ea"/>
          <a:cs typeface="+mn-cs"/>
        </a:defRPr>
      </a:lvl2pPr>
      <a:lvl3pPr marL="914400" indent="-282575" algn="l" defTabSz="914400" rtl="0" eaLnBrk="1" latinLnBrk="0" hangingPunct="1">
        <a:spcBef>
          <a:spcPts val="0"/>
        </a:spcBef>
        <a:spcAft>
          <a:spcPts val="1000"/>
        </a:spcAft>
        <a:buFontTx/>
        <a:buBlip>
          <a:blip r:embed="rId17"/>
        </a:buBlip>
        <a:defRPr sz="2000" kern="1200">
          <a:solidFill>
            <a:schemeClr val="bg1"/>
          </a:solidFill>
          <a:effectLst>
            <a:outerShdw blurRad="38100" dist="38100" dir="2700000" algn="tl">
              <a:srgbClr val="000000">
                <a:alpha val="43137"/>
              </a:srgbClr>
            </a:outerShdw>
          </a:effectLst>
          <a:latin typeface="+mn-lt"/>
          <a:ea typeface="+mn-ea"/>
          <a:cs typeface="+mn-cs"/>
        </a:defRPr>
      </a:lvl3pPr>
      <a:lvl4pPr marL="1196975" indent="-282575" algn="l" defTabSz="914400" rtl="0" eaLnBrk="1" latinLnBrk="0" hangingPunct="1">
        <a:spcBef>
          <a:spcPts val="0"/>
        </a:spcBef>
        <a:spcAft>
          <a:spcPts val="1000"/>
        </a:spcAft>
        <a:buFontTx/>
        <a:buBlip>
          <a:blip r:embed="rId17"/>
        </a:buBlip>
        <a:defRPr sz="1800" kern="1200">
          <a:solidFill>
            <a:schemeClr val="bg1"/>
          </a:solidFill>
          <a:effectLst>
            <a:outerShdw blurRad="38100" dist="38100" dir="2700000" algn="tl">
              <a:srgbClr val="000000">
                <a:alpha val="43137"/>
              </a:srgbClr>
            </a:outerShdw>
          </a:effectLst>
          <a:latin typeface="+mn-lt"/>
          <a:ea typeface="+mn-ea"/>
          <a:cs typeface="+mn-cs"/>
        </a:defRPr>
      </a:lvl4pPr>
      <a:lvl5pPr marL="1492250" indent="-295275" algn="l" defTabSz="914400" rtl="0" eaLnBrk="1" latinLnBrk="0" hangingPunct="1">
        <a:spcBef>
          <a:spcPts val="0"/>
        </a:spcBef>
        <a:spcAft>
          <a:spcPts val="1000"/>
        </a:spcAft>
        <a:buFontTx/>
        <a:buBlip>
          <a:blip r:embed="rId17"/>
        </a:buBlip>
        <a:defRPr sz="1800" kern="1200">
          <a:solidFill>
            <a:schemeClr val="bg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nSpc>
                <a:spcPts val="3000"/>
              </a:lnSpc>
            </a:pPr>
            <a:r>
              <a:rPr lang="en-US" dirty="0" smtClean="0"/>
              <a:t>Allies Training Program</a:t>
            </a:r>
            <a:br>
              <a:rPr lang="en-US" dirty="0" smtClean="0"/>
            </a:br>
            <a:r>
              <a:rPr lang="en-US" sz="2400" dirty="0" smtClean="0"/>
              <a:t>Part I</a:t>
            </a:r>
            <a:endParaRPr lang="en-US" dirty="0"/>
          </a:p>
        </p:txBody>
      </p:sp>
      <p:sp>
        <p:nvSpPr>
          <p:cNvPr id="3" name="Subtitle 2"/>
          <p:cNvSpPr>
            <a:spLocks noGrp="1"/>
          </p:cNvSpPr>
          <p:nvPr>
            <p:ph type="subTitle" idx="1"/>
          </p:nvPr>
        </p:nvSpPr>
        <p:spPr/>
        <p:txBody>
          <a:bodyPr>
            <a:noAutofit/>
          </a:bodyPr>
          <a:lstStyle/>
          <a:p>
            <a:r>
              <a:rPr lang="en-US" sz="2000" dirty="0" err="1" smtClean="0"/>
              <a:t>Becki</a:t>
            </a:r>
            <a:r>
              <a:rPr lang="en-US" sz="2000" dirty="0" smtClean="0"/>
              <a:t> </a:t>
            </a:r>
            <a:r>
              <a:rPr lang="en-US" sz="2000" dirty="0" err="1" smtClean="0"/>
              <a:t>Fogerty</a:t>
            </a:r>
            <a:r>
              <a:rPr lang="en-US" sz="2000" dirty="0" smtClean="0"/>
              <a:t>, Paul </a:t>
            </a:r>
            <a:r>
              <a:rPr lang="en-US" sz="2000" dirty="0" err="1" smtClean="0"/>
              <a:t>Hengesteg</a:t>
            </a:r>
            <a:r>
              <a:rPr lang="en-US" sz="2000" dirty="0" smtClean="0"/>
              <a:t> and Matt Moran</a:t>
            </a:r>
          </a:p>
          <a:p>
            <a:r>
              <a:rPr lang="en-US" dirty="0" smtClean="0"/>
              <a:t>Office of Equity and Inclusion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Identifying Heterosexism</a:t>
            </a:r>
            <a:endParaRPr lang="en-US" dirty="0"/>
          </a:p>
        </p:txBody>
      </p:sp>
      <p:sp>
        <p:nvSpPr>
          <p:cNvPr id="5" name="Text Placeholder 4"/>
          <p:cNvSpPr>
            <a:spLocks noGrp="1"/>
          </p:cNvSpPr>
          <p:nvPr>
            <p:ph type="body" sz="quarter" idx="3"/>
          </p:nvPr>
        </p:nvSpPr>
        <p:spPr/>
        <p:txBody>
          <a:bodyPr/>
          <a:lstStyle/>
          <a:p>
            <a:r>
              <a:rPr lang="en-US" dirty="0" err="1" smtClean="0"/>
              <a:t>Overassertion</a:t>
            </a:r>
            <a:r>
              <a:rPr lang="en-US" dirty="0" smtClean="0"/>
              <a:t> of Heterosexuality</a:t>
            </a:r>
            <a:endParaRPr lang="en-US" dirty="0"/>
          </a:p>
        </p:txBody>
      </p:sp>
      <p:sp>
        <p:nvSpPr>
          <p:cNvPr id="6" name="Content Placeholder 5"/>
          <p:cNvSpPr>
            <a:spLocks noGrp="1"/>
          </p:cNvSpPr>
          <p:nvPr>
            <p:ph sz="quarter" idx="4"/>
          </p:nvPr>
        </p:nvSpPr>
        <p:spPr/>
        <p:txBody>
          <a:bodyPr/>
          <a:lstStyle/>
          <a:p>
            <a:r>
              <a:rPr lang="en-US" dirty="0" smtClean="0"/>
              <a:t>Making your sexuality clear to others because of fear of being labeled as LGBT</a:t>
            </a:r>
          </a:p>
          <a:p>
            <a:endParaRPr lang="en-US" dirty="0" smtClean="0"/>
          </a:p>
          <a:p>
            <a:endParaRPr lang="en-US" dirty="0"/>
          </a:p>
        </p:txBody>
      </p:sp>
      <p:sp>
        <p:nvSpPr>
          <p:cNvPr id="7" name="Text Placeholder 6"/>
          <p:cNvSpPr>
            <a:spLocks noGrp="1"/>
          </p:cNvSpPr>
          <p:nvPr>
            <p:ph type="body" idx="1"/>
          </p:nvPr>
        </p:nvSpPr>
        <p:spPr/>
        <p:txBody>
          <a:bodyPr/>
          <a:lstStyle/>
          <a:p>
            <a:r>
              <a:rPr lang="en-US" dirty="0" smtClean="0"/>
              <a:t>Making it Invisible</a:t>
            </a:r>
            <a:endParaRPr lang="en-US" dirty="0"/>
          </a:p>
        </p:txBody>
      </p:sp>
      <p:sp>
        <p:nvSpPr>
          <p:cNvPr id="8" name="Content Placeholder 7"/>
          <p:cNvSpPr>
            <a:spLocks noGrp="1"/>
          </p:cNvSpPr>
          <p:nvPr>
            <p:ph sz="half" idx="2"/>
          </p:nvPr>
        </p:nvSpPr>
        <p:spPr/>
        <p:txBody>
          <a:bodyPr/>
          <a:lstStyle/>
          <a:p>
            <a:pPr lvl="0"/>
            <a:r>
              <a:rPr lang="en-US" dirty="0" smtClean="0"/>
              <a:t>Assuming that everyone is heterosexual</a:t>
            </a:r>
          </a:p>
          <a:p>
            <a:pPr lvl="0"/>
            <a:r>
              <a:rPr lang="en-US" dirty="0" smtClean="0"/>
              <a:t>Considering heterosexism less significant than other oppressions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animBg="1"/>
      <p:bldP spid="6" grpId="0" build="p"/>
      <p:bldP spid="7" grpId="0" uiExpand="1" animBg="1"/>
      <p:bldP spid="8" grpId="0" uiExpan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Identifying Heterosexism</a:t>
            </a:r>
            <a:endParaRPr lang="en-US" dirty="0"/>
          </a:p>
        </p:txBody>
      </p:sp>
      <p:sp>
        <p:nvSpPr>
          <p:cNvPr id="3" name="Text Placeholder 2"/>
          <p:cNvSpPr>
            <a:spLocks noGrp="1"/>
          </p:cNvSpPr>
          <p:nvPr>
            <p:ph type="body" idx="1"/>
          </p:nvPr>
        </p:nvSpPr>
        <p:spPr/>
        <p:txBody>
          <a:bodyPr/>
          <a:lstStyle/>
          <a:p>
            <a:r>
              <a:rPr lang="en-US" dirty="0" smtClean="0"/>
              <a:t>Expecting to be Taught</a:t>
            </a:r>
            <a:endParaRPr lang="en-US" dirty="0"/>
          </a:p>
        </p:txBody>
      </p:sp>
      <p:sp>
        <p:nvSpPr>
          <p:cNvPr id="4" name="Content Placeholder 3"/>
          <p:cNvSpPr>
            <a:spLocks noGrp="1"/>
          </p:cNvSpPr>
          <p:nvPr>
            <p:ph sz="half" idx="2"/>
          </p:nvPr>
        </p:nvSpPr>
        <p:spPr/>
        <p:txBody>
          <a:bodyPr/>
          <a:lstStyle/>
          <a:p>
            <a:pPr lvl="0"/>
            <a:r>
              <a:rPr lang="en-US" dirty="0" smtClean="0"/>
              <a:t>Putting the burden of responsibility for educating and working for change on the LGBT individual</a:t>
            </a:r>
          </a:p>
        </p:txBody>
      </p:sp>
      <p:sp>
        <p:nvSpPr>
          <p:cNvPr id="5" name="Text Placeholder 4"/>
          <p:cNvSpPr>
            <a:spLocks noGrp="1"/>
          </p:cNvSpPr>
          <p:nvPr>
            <p:ph type="body" sz="quarter" idx="3"/>
          </p:nvPr>
        </p:nvSpPr>
        <p:spPr/>
        <p:txBody>
          <a:bodyPr/>
          <a:lstStyle/>
          <a:p>
            <a:r>
              <a:rPr lang="en-US" dirty="0" err="1" smtClean="0"/>
              <a:t>Misdefining</a:t>
            </a:r>
            <a:r>
              <a:rPr lang="en-US" dirty="0" smtClean="0"/>
              <a:t> Sexuality</a:t>
            </a:r>
            <a:endParaRPr lang="en-US" dirty="0"/>
          </a:p>
        </p:txBody>
      </p:sp>
      <p:sp>
        <p:nvSpPr>
          <p:cNvPr id="6" name="Content Placeholder 5"/>
          <p:cNvSpPr>
            <a:spLocks noGrp="1"/>
          </p:cNvSpPr>
          <p:nvPr>
            <p:ph sz="quarter" idx="4"/>
          </p:nvPr>
        </p:nvSpPr>
        <p:spPr/>
        <p:txBody>
          <a:bodyPr/>
          <a:lstStyle/>
          <a:p>
            <a:r>
              <a:rPr lang="en-US" dirty="0" smtClean="0"/>
              <a:t>Making assumptions about what it means to be bisexual or homosexual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animBg="1"/>
      <p:bldP spid="4" grpId="1" build="p"/>
      <p:bldP spid="5" grpId="1" animBg="1"/>
      <p:bldP spid="6" grpI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How Homophobia Hurts Us All</a:t>
            </a:r>
            <a:endParaRPr lang="en-US" dirty="0"/>
          </a:p>
        </p:txBody>
      </p:sp>
      <p:sp>
        <p:nvSpPr>
          <p:cNvPr id="8" name="Content Placeholder 7"/>
          <p:cNvSpPr>
            <a:spLocks noGrp="1"/>
          </p:cNvSpPr>
          <p:nvPr>
            <p:ph idx="1"/>
          </p:nvPr>
        </p:nvSpPr>
        <p:spPr/>
        <p:txBody>
          <a:bodyPr>
            <a:normAutofit fontScale="92500" lnSpcReduction="20000"/>
          </a:bodyPr>
          <a:lstStyle/>
          <a:p>
            <a:r>
              <a:rPr lang="en-US" dirty="0" smtClean="0"/>
              <a:t>LGBT people may be hesitant to come out</a:t>
            </a:r>
          </a:p>
          <a:p>
            <a:r>
              <a:rPr lang="en-US" dirty="0" smtClean="0"/>
              <a:t>They are likely affected by heterosexism</a:t>
            </a:r>
          </a:p>
          <a:p>
            <a:r>
              <a:rPr lang="en-US" dirty="0" smtClean="0"/>
              <a:t>They may be unaware of how they are affected</a:t>
            </a:r>
          </a:p>
          <a:p>
            <a:r>
              <a:rPr lang="en-US" dirty="0" smtClean="0"/>
              <a:t>Internalized homophobia</a:t>
            </a:r>
          </a:p>
          <a:p>
            <a:pPr lvl="1"/>
            <a:r>
              <a:rPr lang="en-US" dirty="0" smtClean="0"/>
              <a:t>Get used to expecting less, feel less deserving</a:t>
            </a:r>
          </a:p>
          <a:p>
            <a:r>
              <a:rPr lang="en-US" dirty="0" smtClean="0"/>
              <a:t>Tolerance or acceptance often assumed to be the best possible reactions</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Homophobia Hurts Us All</a:t>
            </a:r>
            <a:endParaRPr lang="en-US" dirty="0"/>
          </a:p>
        </p:txBody>
      </p:sp>
      <p:sp>
        <p:nvSpPr>
          <p:cNvPr id="3" name="Content Placeholder 2"/>
          <p:cNvSpPr>
            <a:spLocks noGrp="1"/>
          </p:cNvSpPr>
          <p:nvPr>
            <p:ph idx="1"/>
          </p:nvPr>
        </p:nvSpPr>
        <p:spPr/>
        <p:txBody>
          <a:bodyPr/>
          <a:lstStyle/>
          <a:p>
            <a:r>
              <a:rPr lang="en-US" smtClean="0"/>
              <a:t>    You do not have to be gay, lesbian, or bisexual or know someone who is to be negatively affected by homophobia. Though homophobia actively oppresses gay men, lesbians, and bisexuals, it also hurts heterosexuals.</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does it hurt non-LGBT?</a:t>
            </a:r>
            <a:br>
              <a:rPr lang="en-US" dirty="0" smtClean="0"/>
            </a:br>
            <a:r>
              <a:rPr lang="en-US" dirty="0" smtClean="0"/>
              <a:t>Homophobia…</a:t>
            </a:r>
            <a:endParaRPr lang="en-US" dirty="0"/>
          </a:p>
        </p:txBody>
      </p:sp>
      <p:sp>
        <p:nvSpPr>
          <p:cNvPr id="3" name="Content Placeholder 2"/>
          <p:cNvSpPr>
            <a:spLocks noGrp="1"/>
          </p:cNvSpPr>
          <p:nvPr>
            <p:ph sz="half" idx="1"/>
          </p:nvPr>
        </p:nvSpPr>
        <p:spPr/>
        <p:txBody>
          <a:bodyPr>
            <a:normAutofit fontScale="70000" lnSpcReduction="20000"/>
          </a:bodyPr>
          <a:lstStyle/>
          <a:p>
            <a:r>
              <a:rPr lang="en-US" sz="2400" dirty="0"/>
              <a:t>Inhibits the ability of heterosexuals to form close, intimate relationships with members of their own sex, for fear of being perceived as lesbian, gay, or </a:t>
            </a:r>
            <a:r>
              <a:rPr lang="en-US" sz="2400" dirty="0" smtClean="0"/>
              <a:t>bisexual</a:t>
            </a:r>
          </a:p>
          <a:p>
            <a:pPr lvl="0"/>
            <a:r>
              <a:rPr lang="en-US" sz="2400" dirty="0"/>
              <a:t>Locks people into gender roles that may inhibit self-expression</a:t>
            </a:r>
          </a:p>
          <a:p>
            <a:endParaRPr lang="en-US" sz="2400" dirty="0"/>
          </a:p>
        </p:txBody>
      </p:sp>
      <p:sp>
        <p:nvSpPr>
          <p:cNvPr id="4" name="Content Placeholder 3"/>
          <p:cNvSpPr>
            <a:spLocks noGrp="1"/>
          </p:cNvSpPr>
          <p:nvPr>
            <p:ph sz="half" idx="2"/>
          </p:nvPr>
        </p:nvSpPr>
        <p:spPr/>
        <p:txBody>
          <a:bodyPr>
            <a:normAutofit fontScale="70000" lnSpcReduction="20000"/>
          </a:bodyPr>
          <a:lstStyle/>
          <a:p>
            <a:pPr lvl="0"/>
            <a:r>
              <a:rPr lang="en-US" sz="2400" dirty="0"/>
              <a:t>Is often used to stigmatize heterosexuals: those perceived or labeled by others to be by LGBT and their friends and </a:t>
            </a:r>
            <a:r>
              <a:rPr lang="en-US" sz="2400" dirty="0" smtClean="0"/>
              <a:t>families</a:t>
            </a:r>
          </a:p>
          <a:p>
            <a:pPr lvl="0"/>
            <a:r>
              <a:rPr lang="en-US" sz="2400" dirty="0"/>
              <a:t>Inhibits appreciation of other types of diversity, making it unsafe for everyone because each person has unique traits not considered mainstream or dominant</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Bisexual</a:t>
            </a:r>
            <a:endParaRPr lang="en-US" dirty="0"/>
          </a:p>
        </p:txBody>
      </p:sp>
      <p:sp>
        <p:nvSpPr>
          <p:cNvPr id="3" name="Content Placeholder 2"/>
          <p:cNvSpPr>
            <a:spLocks noGrp="1"/>
          </p:cNvSpPr>
          <p:nvPr>
            <p:ph idx="1"/>
          </p:nvPr>
        </p:nvSpPr>
        <p:spPr/>
        <p:txBody>
          <a:bodyPr/>
          <a:lstStyle/>
          <a:p>
            <a:r>
              <a:rPr lang="en-US" dirty="0" smtClean="0"/>
              <a:t>A person who is emotionally, physically, spiritually, and sexually attracted to members of more than one gender. Also can be referred to as </a:t>
            </a:r>
            <a:r>
              <a:rPr lang="en-US" dirty="0" err="1" smtClean="0"/>
              <a:t>omnisexual</a:t>
            </a:r>
            <a:r>
              <a:rPr lang="en-US" dirty="0" smtClean="0"/>
              <a:t> and pansexual.</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Facts about Bisexuality</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Bisexuality is the potential to feel attracted to and engage in sensual and/or sexual relationships with people of any sex.</a:t>
            </a:r>
          </a:p>
          <a:p>
            <a:r>
              <a:rPr lang="en-US" dirty="0" smtClean="0"/>
              <a:t>A bisexual person may not be equally attracted to both sexes and the degree of attraction may vary over time. </a:t>
            </a:r>
          </a:p>
          <a:p>
            <a:r>
              <a:rPr lang="en-US" dirty="0" smtClean="0"/>
              <a:t>Bisexuality can be</a:t>
            </a:r>
          </a:p>
          <a:p>
            <a:pPr lvl="1"/>
            <a:r>
              <a:rPr lang="en-US" dirty="0" smtClean="0"/>
              <a:t>a stage in the process of acknowledging homosexuality</a:t>
            </a:r>
          </a:p>
          <a:p>
            <a:pPr lvl="1"/>
            <a:r>
              <a:rPr lang="en-US" dirty="0" smtClean="0"/>
              <a:t>an identity in and of itself</a:t>
            </a:r>
          </a:p>
          <a:p>
            <a:r>
              <a:rPr lang="en-US" dirty="0" smtClean="0"/>
              <a:t>Bisexuality as an identity is often ignored or considered “part gay and part straight”</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Facts about Bisexuality</a:t>
            </a:r>
            <a:endParaRPr lang="en-US" dirty="0"/>
          </a:p>
        </p:txBody>
      </p:sp>
      <p:sp>
        <p:nvSpPr>
          <p:cNvPr id="3" name="Content Placeholder 2"/>
          <p:cNvSpPr>
            <a:spLocks noGrp="1"/>
          </p:cNvSpPr>
          <p:nvPr>
            <p:ph sz="half" idx="1"/>
          </p:nvPr>
        </p:nvSpPr>
        <p:spPr/>
        <p:txBody>
          <a:bodyPr>
            <a:normAutofit fontScale="85000" lnSpcReduction="20000"/>
          </a:bodyPr>
          <a:lstStyle/>
          <a:p>
            <a:r>
              <a:rPr lang="en-US" dirty="0" smtClean="0"/>
              <a:t>It is a myth that bisexuals have “the best of both worlds”</a:t>
            </a:r>
          </a:p>
          <a:p>
            <a:r>
              <a:rPr lang="en-US" dirty="0" smtClean="0"/>
              <a:t>They often are stigmatized by both the straight community and the gay community as not fitting into either</a:t>
            </a:r>
          </a:p>
          <a:p>
            <a:r>
              <a:rPr lang="en-US" dirty="0" smtClean="0"/>
              <a:t>A bisexual person does not need to be sexually involved with a man and a woman simultaneously</a:t>
            </a:r>
          </a:p>
          <a:p>
            <a:endParaRPr lang="en-US" dirty="0" smtClean="0"/>
          </a:p>
        </p:txBody>
      </p:sp>
      <p:sp>
        <p:nvSpPr>
          <p:cNvPr id="4" name="Content Placeholder 3"/>
          <p:cNvSpPr>
            <a:spLocks noGrp="1"/>
          </p:cNvSpPr>
          <p:nvPr>
            <p:ph sz="half" idx="2"/>
          </p:nvPr>
        </p:nvSpPr>
        <p:spPr/>
        <p:txBody>
          <a:bodyPr>
            <a:normAutofit fontScale="85000" lnSpcReduction="20000"/>
          </a:bodyPr>
          <a:lstStyle/>
          <a:p>
            <a:r>
              <a:rPr lang="en-US" dirty="0" smtClean="0"/>
              <a:t>The ability to create a relationship with either sex depends more upon the individual's personality than it does upon bisexuality, as well as the other person’s understanding of differing sexual orientations.</a:t>
            </a:r>
          </a:p>
          <a:p>
            <a:r>
              <a:rPr lang="en-US" dirty="0" smtClean="0"/>
              <a:t>Some people who identify as bisexual never engage in sexual activity with more than one sex</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Transgender</a:t>
            </a:r>
            <a:endParaRPr lang="en-US" dirty="0"/>
          </a:p>
        </p:txBody>
      </p:sp>
      <p:sp>
        <p:nvSpPr>
          <p:cNvPr id="3" name="Content Placeholder 2"/>
          <p:cNvSpPr>
            <a:spLocks noGrp="1"/>
          </p:cNvSpPr>
          <p:nvPr>
            <p:ph idx="1"/>
          </p:nvPr>
        </p:nvSpPr>
        <p:spPr/>
        <p:txBody>
          <a:bodyPr>
            <a:normAutofit/>
          </a:bodyPr>
          <a:lstStyle/>
          <a:p>
            <a:r>
              <a:rPr lang="en-US" dirty="0" smtClean="0"/>
              <a:t>An umbrella term for people who transgress society's view of gender and biological sex as necessarily fixed, unmoving, and following from one's biological sex. They view gender on a spectrum, rather than a polarized, either/or construct. </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Transgenderism</a:t>
            </a:r>
            <a:endParaRPr lang="en-US" dirty="0"/>
          </a:p>
        </p:txBody>
      </p:sp>
      <p:sp>
        <p:nvSpPr>
          <p:cNvPr id="4" name="Text Box 4"/>
          <p:cNvSpPr txBox="1">
            <a:spLocks noChangeArrowheads="1"/>
          </p:cNvSpPr>
          <p:nvPr/>
        </p:nvSpPr>
        <p:spPr bwMode="auto">
          <a:xfrm>
            <a:off x="3505200" y="4038600"/>
            <a:ext cx="1752600" cy="457200"/>
          </a:xfrm>
          <a:prstGeom prst="rect">
            <a:avLst/>
          </a:prstGeom>
          <a:noFill/>
          <a:ln w="9525">
            <a:noFill/>
            <a:miter lim="800000"/>
            <a:headEnd/>
            <a:tailEnd/>
          </a:ln>
          <a:effectLst/>
        </p:spPr>
        <p:txBody>
          <a:bodyPr>
            <a:spAutoFit/>
          </a:bodyPr>
          <a:lstStyle/>
          <a:p>
            <a:pPr>
              <a:spcBef>
                <a:spcPct val="50000"/>
              </a:spcBef>
            </a:pPr>
            <a:r>
              <a:rPr lang="en-US" sz="2400" b="0">
                <a:solidFill>
                  <a:schemeClr val="bg1"/>
                </a:solidFill>
              </a:rPr>
              <a:t>Women</a:t>
            </a:r>
          </a:p>
        </p:txBody>
      </p:sp>
      <p:sp>
        <p:nvSpPr>
          <p:cNvPr id="5" name="Rectangle 5"/>
          <p:cNvSpPr>
            <a:spLocks noChangeArrowheads="1"/>
          </p:cNvSpPr>
          <p:nvPr/>
        </p:nvSpPr>
        <p:spPr bwMode="auto">
          <a:xfrm>
            <a:off x="3429000" y="3733800"/>
            <a:ext cx="1828800" cy="1447800"/>
          </a:xfrm>
          <a:prstGeom prst="rect">
            <a:avLst/>
          </a:prstGeom>
          <a:solidFill>
            <a:srgbClr val="FF99CC"/>
          </a:solidFill>
          <a:ln w="9525">
            <a:solidFill>
              <a:schemeClr val="tx1"/>
            </a:solidFill>
            <a:miter lim="800000"/>
            <a:headEnd/>
            <a:tailEnd/>
          </a:ln>
          <a:effectLst/>
        </p:spPr>
        <p:txBody>
          <a:bodyPr wrap="none" anchor="ctr"/>
          <a:lstStyle/>
          <a:p>
            <a:endParaRPr lang="en-US">
              <a:solidFill>
                <a:schemeClr val="bg1"/>
              </a:solidFill>
            </a:endParaRPr>
          </a:p>
        </p:txBody>
      </p:sp>
      <p:sp>
        <p:nvSpPr>
          <p:cNvPr id="6" name="Rectangle 6"/>
          <p:cNvSpPr>
            <a:spLocks noChangeArrowheads="1"/>
          </p:cNvSpPr>
          <p:nvPr/>
        </p:nvSpPr>
        <p:spPr bwMode="auto">
          <a:xfrm>
            <a:off x="5410200" y="5257800"/>
            <a:ext cx="1905000" cy="1295400"/>
          </a:xfrm>
          <a:prstGeom prst="rect">
            <a:avLst/>
          </a:prstGeom>
          <a:solidFill>
            <a:srgbClr val="3399FF"/>
          </a:solidFill>
          <a:ln w="9525">
            <a:solidFill>
              <a:schemeClr val="tx1"/>
            </a:solidFill>
            <a:miter lim="800000"/>
            <a:headEnd/>
            <a:tailEnd/>
          </a:ln>
          <a:effectLst/>
        </p:spPr>
        <p:txBody>
          <a:bodyPr wrap="none" anchor="ctr"/>
          <a:lstStyle/>
          <a:p>
            <a:endParaRPr lang="en-US">
              <a:solidFill>
                <a:schemeClr val="bg1"/>
              </a:solidFill>
            </a:endParaRPr>
          </a:p>
        </p:txBody>
      </p:sp>
      <p:sp>
        <p:nvSpPr>
          <p:cNvPr id="7" name="Text Box 7"/>
          <p:cNvSpPr txBox="1">
            <a:spLocks noChangeArrowheads="1"/>
          </p:cNvSpPr>
          <p:nvPr/>
        </p:nvSpPr>
        <p:spPr bwMode="auto">
          <a:xfrm>
            <a:off x="3810000" y="4191000"/>
            <a:ext cx="1143000" cy="336550"/>
          </a:xfrm>
          <a:prstGeom prst="rect">
            <a:avLst/>
          </a:prstGeom>
          <a:noFill/>
          <a:ln w="9525">
            <a:noFill/>
            <a:miter lim="800000"/>
            <a:headEnd/>
            <a:tailEnd/>
          </a:ln>
          <a:effectLst/>
        </p:spPr>
        <p:txBody>
          <a:bodyPr>
            <a:spAutoFit/>
          </a:bodyPr>
          <a:lstStyle/>
          <a:p>
            <a:pPr>
              <a:spcBef>
                <a:spcPct val="50000"/>
              </a:spcBef>
            </a:pPr>
            <a:r>
              <a:rPr lang="en-US" sz="1600" b="0" dirty="0">
                <a:solidFill>
                  <a:schemeClr val="bg1"/>
                </a:solidFill>
              </a:rPr>
              <a:t>Women</a:t>
            </a:r>
          </a:p>
        </p:txBody>
      </p:sp>
      <p:sp>
        <p:nvSpPr>
          <p:cNvPr id="8" name="Text Box 8"/>
          <p:cNvSpPr txBox="1">
            <a:spLocks noChangeArrowheads="1"/>
          </p:cNvSpPr>
          <p:nvPr/>
        </p:nvSpPr>
        <p:spPr bwMode="auto">
          <a:xfrm>
            <a:off x="5867400" y="5715000"/>
            <a:ext cx="990600" cy="336550"/>
          </a:xfrm>
          <a:prstGeom prst="rect">
            <a:avLst/>
          </a:prstGeom>
          <a:noFill/>
          <a:ln w="9525">
            <a:noFill/>
            <a:miter lim="800000"/>
            <a:headEnd/>
            <a:tailEnd/>
          </a:ln>
          <a:effectLst/>
        </p:spPr>
        <p:txBody>
          <a:bodyPr>
            <a:spAutoFit/>
          </a:bodyPr>
          <a:lstStyle/>
          <a:p>
            <a:pPr>
              <a:spcBef>
                <a:spcPct val="50000"/>
              </a:spcBef>
            </a:pPr>
            <a:r>
              <a:rPr lang="en-US" sz="1600" b="0">
                <a:solidFill>
                  <a:schemeClr val="bg1"/>
                </a:solidFill>
              </a:rPr>
              <a:t>Men</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Guidelines for Allies</a:t>
            </a:r>
            <a:endParaRPr lang="en-US" dirty="0"/>
          </a:p>
        </p:txBody>
      </p:sp>
      <p:sp>
        <p:nvSpPr>
          <p:cNvPr id="3" name="Content Placeholder 2"/>
          <p:cNvSpPr>
            <a:spLocks noGrp="1"/>
          </p:cNvSpPr>
          <p:nvPr>
            <p:ph idx="1"/>
          </p:nvPr>
        </p:nvSpPr>
        <p:spPr/>
        <p:txBody>
          <a:bodyPr>
            <a:normAutofit fontScale="92500"/>
          </a:bodyPr>
          <a:lstStyle/>
          <a:p>
            <a:r>
              <a:rPr lang="en-US" dirty="0" smtClean="0"/>
              <a:t>Respect individual privacy</a:t>
            </a:r>
          </a:p>
          <a:p>
            <a:r>
              <a:rPr lang="en-US" dirty="0" smtClean="0"/>
              <a:t>Allow individuals to direct interaction</a:t>
            </a:r>
          </a:p>
          <a:p>
            <a:r>
              <a:rPr lang="en-US" dirty="0" smtClean="0"/>
              <a:t>Avoid telling individuals what to do when possible</a:t>
            </a:r>
          </a:p>
          <a:p>
            <a:r>
              <a:rPr lang="en-US" dirty="0" smtClean="0"/>
              <a:t>Make referrals where appropriate</a:t>
            </a:r>
          </a:p>
          <a:p>
            <a:r>
              <a:rPr lang="en-US" dirty="0" smtClean="0"/>
              <a:t>Consult with the LGBT Office if you have questions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Transgenderism</a:t>
            </a:r>
            <a:endParaRPr lang="en-US" dirty="0"/>
          </a:p>
        </p:txBody>
      </p:sp>
      <p:sp>
        <p:nvSpPr>
          <p:cNvPr id="4" name="Text Box 2"/>
          <p:cNvSpPr txBox="1">
            <a:spLocks noChangeArrowheads="1"/>
          </p:cNvSpPr>
          <p:nvPr/>
        </p:nvSpPr>
        <p:spPr bwMode="auto">
          <a:xfrm>
            <a:off x="3276600" y="3124200"/>
            <a:ext cx="4495800" cy="457200"/>
          </a:xfrm>
          <a:prstGeom prst="rect">
            <a:avLst/>
          </a:prstGeom>
          <a:noFill/>
          <a:ln w="9525">
            <a:noFill/>
            <a:miter lim="800000"/>
            <a:headEnd/>
            <a:tailEnd/>
          </a:ln>
          <a:effectLst/>
        </p:spPr>
        <p:txBody>
          <a:bodyPr>
            <a:spAutoFit/>
          </a:bodyPr>
          <a:lstStyle/>
          <a:p>
            <a:pPr>
              <a:spcBef>
                <a:spcPct val="50000"/>
              </a:spcBef>
            </a:pPr>
            <a:endParaRPr lang="en-US" sz="2400" b="0">
              <a:solidFill>
                <a:schemeClr val="bg1"/>
              </a:solidFill>
            </a:endParaRPr>
          </a:p>
        </p:txBody>
      </p:sp>
      <p:sp>
        <p:nvSpPr>
          <p:cNvPr id="5" name="Text Box 3"/>
          <p:cNvSpPr txBox="1">
            <a:spLocks noChangeArrowheads="1"/>
          </p:cNvSpPr>
          <p:nvPr/>
        </p:nvSpPr>
        <p:spPr bwMode="auto">
          <a:xfrm>
            <a:off x="3352800" y="3048000"/>
            <a:ext cx="4343400" cy="457200"/>
          </a:xfrm>
          <a:prstGeom prst="rect">
            <a:avLst/>
          </a:prstGeom>
          <a:noFill/>
          <a:ln w="9525">
            <a:noFill/>
            <a:miter lim="800000"/>
            <a:headEnd/>
            <a:tailEnd/>
          </a:ln>
          <a:effectLst/>
        </p:spPr>
        <p:txBody>
          <a:bodyPr>
            <a:spAutoFit/>
          </a:bodyPr>
          <a:lstStyle/>
          <a:p>
            <a:pPr>
              <a:spcBef>
                <a:spcPct val="50000"/>
              </a:spcBef>
            </a:pPr>
            <a:r>
              <a:rPr lang="en-US" sz="2400" b="0">
                <a:solidFill>
                  <a:schemeClr val="bg1"/>
                </a:solidFill>
              </a:rPr>
              <a:t>Female sex         Male sex</a:t>
            </a:r>
          </a:p>
        </p:txBody>
      </p:sp>
      <p:sp>
        <p:nvSpPr>
          <p:cNvPr id="6" name="Text Box 4"/>
          <p:cNvSpPr txBox="1">
            <a:spLocks noChangeArrowheads="1"/>
          </p:cNvSpPr>
          <p:nvPr/>
        </p:nvSpPr>
        <p:spPr bwMode="auto">
          <a:xfrm>
            <a:off x="838200" y="3962400"/>
            <a:ext cx="2209800" cy="2492990"/>
          </a:xfrm>
          <a:prstGeom prst="rect">
            <a:avLst/>
          </a:prstGeom>
          <a:noFill/>
          <a:ln w="9525">
            <a:noFill/>
            <a:miter lim="800000"/>
            <a:headEnd/>
            <a:tailEnd/>
          </a:ln>
          <a:effectLst/>
        </p:spPr>
        <p:txBody>
          <a:bodyPr>
            <a:spAutoFit/>
          </a:bodyPr>
          <a:lstStyle/>
          <a:p>
            <a:pPr>
              <a:spcBef>
                <a:spcPct val="50000"/>
              </a:spcBef>
            </a:pPr>
            <a:r>
              <a:rPr lang="en-US" sz="2400" b="0">
                <a:solidFill>
                  <a:schemeClr val="bg1"/>
                </a:solidFill>
              </a:rPr>
              <a:t>Female gender</a:t>
            </a:r>
          </a:p>
          <a:p>
            <a:pPr>
              <a:spcBef>
                <a:spcPct val="50000"/>
              </a:spcBef>
            </a:pPr>
            <a:endParaRPr lang="en-US" sz="2400" b="0">
              <a:solidFill>
                <a:schemeClr val="bg1"/>
              </a:solidFill>
            </a:endParaRPr>
          </a:p>
          <a:p>
            <a:pPr>
              <a:spcBef>
                <a:spcPct val="50000"/>
              </a:spcBef>
            </a:pPr>
            <a:endParaRPr lang="en-US" sz="2400" b="0">
              <a:solidFill>
                <a:schemeClr val="bg1"/>
              </a:solidFill>
            </a:endParaRPr>
          </a:p>
          <a:p>
            <a:pPr>
              <a:spcBef>
                <a:spcPct val="50000"/>
              </a:spcBef>
            </a:pPr>
            <a:r>
              <a:rPr lang="en-US" sz="2400" b="0">
                <a:solidFill>
                  <a:schemeClr val="bg1"/>
                </a:solidFill>
              </a:rPr>
              <a:t>Male gender</a:t>
            </a:r>
          </a:p>
        </p:txBody>
      </p:sp>
      <p:sp>
        <p:nvSpPr>
          <p:cNvPr id="7" name="Text Box 5"/>
          <p:cNvSpPr txBox="1">
            <a:spLocks noChangeArrowheads="1"/>
          </p:cNvSpPr>
          <p:nvPr/>
        </p:nvSpPr>
        <p:spPr bwMode="auto">
          <a:xfrm>
            <a:off x="3505200" y="4038600"/>
            <a:ext cx="1752600" cy="457200"/>
          </a:xfrm>
          <a:prstGeom prst="rect">
            <a:avLst/>
          </a:prstGeom>
          <a:noFill/>
          <a:ln w="9525">
            <a:noFill/>
            <a:miter lim="800000"/>
            <a:headEnd/>
            <a:tailEnd/>
          </a:ln>
          <a:effectLst/>
        </p:spPr>
        <p:txBody>
          <a:bodyPr>
            <a:spAutoFit/>
          </a:bodyPr>
          <a:lstStyle/>
          <a:p>
            <a:pPr>
              <a:spcBef>
                <a:spcPct val="50000"/>
              </a:spcBef>
            </a:pPr>
            <a:r>
              <a:rPr lang="en-US" sz="2400" b="0">
                <a:solidFill>
                  <a:schemeClr val="bg1"/>
                </a:solidFill>
              </a:rPr>
              <a:t>Women</a:t>
            </a:r>
          </a:p>
        </p:txBody>
      </p:sp>
      <p:sp>
        <p:nvSpPr>
          <p:cNvPr id="8" name="Text Box 6"/>
          <p:cNvSpPr txBox="1">
            <a:spLocks noChangeArrowheads="1"/>
          </p:cNvSpPr>
          <p:nvPr/>
        </p:nvSpPr>
        <p:spPr bwMode="auto">
          <a:xfrm>
            <a:off x="5791200" y="5486400"/>
            <a:ext cx="2057400" cy="457200"/>
          </a:xfrm>
          <a:prstGeom prst="rect">
            <a:avLst/>
          </a:prstGeom>
          <a:noFill/>
          <a:ln w="9525">
            <a:noFill/>
            <a:miter lim="800000"/>
            <a:headEnd/>
            <a:tailEnd/>
          </a:ln>
          <a:effectLst/>
        </p:spPr>
        <p:txBody>
          <a:bodyPr>
            <a:spAutoFit/>
          </a:bodyPr>
          <a:lstStyle/>
          <a:p>
            <a:pPr>
              <a:spcBef>
                <a:spcPct val="50000"/>
              </a:spcBef>
            </a:pPr>
            <a:r>
              <a:rPr lang="en-US" sz="2400" b="0">
                <a:solidFill>
                  <a:schemeClr val="bg1"/>
                </a:solidFill>
              </a:rPr>
              <a:t>Men</a:t>
            </a:r>
          </a:p>
        </p:txBody>
      </p:sp>
      <p:sp>
        <p:nvSpPr>
          <p:cNvPr id="9" name="Rectangle 7"/>
          <p:cNvSpPr>
            <a:spLocks noChangeArrowheads="1"/>
          </p:cNvSpPr>
          <p:nvPr/>
        </p:nvSpPr>
        <p:spPr bwMode="auto">
          <a:xfrm>
            <a:off x="3429000" y="3733800"/>
            <a:ext cx="1828800" cy="1447800"/>
          </a:xfrm>
          <a:prstGeom prst="rect">
            <a:avLst/>
          </a:prstGeom>
          <a:solidFill>
            <a:srgbClr val="FF99CC"/>
          </a:solidFill>
          <a:ln w="9525">
            <a:solidFill>
              <a:schemeClr val="tx1"/>
            </a:solidFill>
            <a:miter lim="800000"/>
            <a:headEnd/>
            <a:tailEnd/>
          </a:ln>
          <a:effectLst/>
        </p:spPr>
        <p:txBody>
          <a:bodyPr wrap="none" anchor="ctr"/>
          <a:lstStyle/>
          <a:p>
            <a:endParaRPr lang="en-US">
              <a:solidFill>
                <a:schemeClr val="bg1"/>
              </a:solidFill>
            </a:endParaRPr>
          </a:p>
        </p:txBody>
      </p:sp>
      <p:sp>
        <p:nvSpPr>
          <p:cNvPr id="10" name="Rectangle 8"/>
          <p:cNvSpPr>
            <a:spLocks noChangeArrowheads="1"/>
          </p:cNvSpPr>
          <p:nvPr/>
        </p:nvSpPr>
        <p:spPr bwMode="auto">
          <a:xfrm>
            <a:off x="5410200" y="5257800"/>
            <a:ext cx="1905000" cy="1295400"/>
          </a:xfrm>
          <a:prstGeom prst="rect">
            <a:avLst/>
          </a:prstGeom>
          <a:solidFill>
            <a:srgbClr val="3399FF"/>
          </a:solidFill>
          <a:ln w="9525">
            <a:solidFill>
              <a:schemeClr val="tx1"/>
            </a:solidFill>
            <a:miter lim="800000"/>
            <a:headEnd/>
            <a:tailEnd/>
          </a:ln>
          <a:effectLst/>
        </p:spPr>
        <p:txBody>
          <a:bodyPr wrap="none" anchor="ctr"/>
          <a:lstStyle/>
          <a:p>
            <a:endParaRPr lang="en-US">
              <a:solidFill>
                <a:schemeClr val="bg1"/>
              </a:solidFill>
            </a:endParaRPr>
          </a:p>
        </p:txBody>
      </p:sp>
      <p:sp>
        <p:nvSpPr>
          <p:cNvPr id="11" name="Text Box 9"/>
          <p:cNvSpPr txBox="1">
            <a:spLocks noChangeArrowheads="1"/>
          </p:cNvSpPr>
          <p:nvPr/>
        </p:nvSpPr>
        <p:spPr bwMode="auto">
          <a:xfrm>
            <a:off x="3810000" y="4191000"/>
            <a:ext cx="1143000" cy="336550"/>
          </a:xfrm>
          <a:prstGeom prst="rect">
            <a:avLst/>
          </a:prstGeom>
          <a:noFill/>
          <a:ln w="9525">
            <a:noFill/>
            <a:miter lim="800000"/>
            <a:headEnd/>
            <a:tailEnd/>
          </a:ln>
          <a:effectLst/>
        </p:spPr>
        <p:txBody>
          <a:bodyPr>
            <a:spAutoFit/>
          </a:bodyPr>
          <a:lstStyle/>
          <a:p>
            <a:pPr>
              <a:spcBef>
                <a:spcPct val="50000"/>
              </a:spcBef>
            </a:pPr>
            <a:r>
              <a:rPr lang="en-US" sz="1600" b="0">
                <a:solidFill>
                  <a:schemeClr val="bg1"/>
                </a:solidFill>
              </a:rPr>
              <a:t>Women</a:t>
            </a:r>
          </a:p>
        </p:txBody>
      </p:sp>
      <p:sp>
        <p:nvSpPr>
          <p:cNvPr id="12" name="Text Box 10"/>
          <p:cNvSpPr txBox="1">
            <a:spLocks noChangeArrowheads="1"/>
          </p:cNvSpPr>
          <p:nvPr/>
        </p:nvSpPr>
        <p:spPr bwMode="auto">
          <a:xfrm>
            <a:off x="5867400" y="5715000"/>
            <a:ext cx="990600" cy="336550"/>
          </a:xfrm>
          <a:prstGeom prst="rect">
            <a:avLst/>
          </a:prstGeom>
          <a:noFill/>
          <a:ln w="9525">
            <a:noFill/>
            <a:miter lim="800000"/>
            <a:headEnd/>
            <a:tailEnd/>
          </a:ln>
          <a:effectLst/>
        </p:spPr>
        <p:txBody>
          <a:bodyPr>
            <a:spAutoFit/>
          </a:bodyPr>
          <a:lstStyle/>
          <a:p>
            <a:pPr>
              <a:spcBef>
                <a:spcPct val="50000"/>
              </a:spcBef>
            </a:pPr>
            <a:r>
              <a:rPr lang="en-US" sz="1600" b="0">
                <a:solidFill>
                  <a:schemeClr val="bg1"/>
                </a:solidFill>
              </a:rPr>
              <a:t>Men</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Transgenderism</a:t>
            </a:r>
            <a:endParaRPr lang="en-US" dirty="0"/>
          </a:p>
        </p:txBody>
      </p:sp>
      <p:sp>
        <p:nvSpPr>
          <p:cNvPr id="4" name="Rectangle 2"/>
          <p:cNvSpPr>
            <a:spLocks noChangeArrowheads="1"/>
          </p:cNvSpPr>
          <p:nvPr/>
        </p:nvSpPr>
        <p:spPr bwMode="auto">
          <a:xfrm>
            <a:off x="3048000" y="3581400"/>
            <a:ext cx="4724400" cy="2743200"/>
          </a:xfrm>
          <a:prstGeom prst="rect">
            <a:avLst/>
          </a:prstGeom>
          <a:gradFill rotWithShape="0">
            <a:gsLst>
              <a:gs pos="0">
                <a:srgbClr val="FF66CC"/>
              </a:gs>
              <a:gs pos="100000">
                <a:srgbClr val="3399FF"/>
              </a:gs>
            </a:gsLst>
            <a:lin ang="2700000" scaled="1"/>
          </a:gradFill>
          <a:ln w="9525">
            <a:solidFill>
              <a:schemeClr val="tx1"/>
            </a:solidFill>
            <a:miter lim="800000"/>
            <a:headEnd/>
            <a:tailEnd/>
          </a:ln>
          <a:effectLst/>
        </p:spPr>
        <p:txBody>
          <a:bodyPr wrap="none" anchor="ctr"/>
          <a:lstStyle/>
          <a:p>
            <a:endParaRPr lang="en-US">
              <a:solidFill>
                <a:schemeClr val="bg1"/>
              </a:solidFill>
            </a:endParaRPr>
          </a:p>
        </p:txBody>
      </p:sp>
      <p:sp>
        <p:nvSpPr>
          <p:cNvPr id="5" name="Line 3"/>
          <p:cNvSpPr>
            <a:spLocks noChangeShapeType="1"/>
          </p:cNvSpPr>
          <p:nvPr/>
        </p:nvSpPr>
        <p:spPr bwMode="auto">
          <a:xfrm>
            <a:off x="5410200" y="3657600"/>
            <a:ext cx="0" cy="2590800"/>
          </a:xfrm>
          <a:prstGeom prst="line">
            <a:avLst/>
          </a:prstGeom>
          <a:noFill/>
          <a:ln w="88900">
            <a:pattFill prst="lgConfetti">
              <a:fgClr>
                <a:schemeClr val="tx1"/>
              </a:fgClr>
              <a:bgClr>
                <a:srgbClr val="FFFFFF"/>
              </a:bgClr>
            </a:pattFill>
            <a:round/>
            <a:headEnd/>
            <a:tailEnd/>
          </a:ln>
          <a:effectLst/>
        </p:spPr>
        <p:txBody>
          <a:bodyPr wrap="none" anchor="ctr"/>
          <a:lstStyle/>
          <a:p>
            <a:endParaRPr lang="en-US">
              <a:solidFill>
                <a:schemeClr val="bg1"/>
              </a:solidFill>
            </a:endParaRPr>
          </a:p>
        </p:txBody>
      </p:sp>
      <p:sp>
        <p:nvSpPr>
          <p:cNvPr id="6" name="Line 4"/>
          <p:cNvSpPr>
            <a:spLocks noChangeShapeType="1"/>
          </p:cNvSpPr>
          <p:nvPr/>
        </p:nvSpPr>
        <p:spPr bwMode="auto">
          <a:xfrm>
            <a:off x="3048000" y="5029200"/>
            <a:ext cx="4724400" cy="0"/>
          </a:xfrm>
          <a:prstGeom prst="line">
            <a:avLst/>
          </a:prstGeom>
          <a:noFill/>
          <a:ln w="92075">
            <a:pattFill prst="lgConfetti">
              <a:fgClr>
                <a:schemeClr val="tx1"/>
              </a:fgClr>
              <a:bgClr>
                <a:srgbClr val="FFFFFF"/>
              </a:bgClr>
            </a:pattFill>
            <a:round/>
            <a:headEnd/>
            <a:tailEnd/>
          </a:ln>
          <a:effectLst/>
        </p:spPr>
        <p:txBody>
          <a:bodyPr wrap="none" anchor="ctr"/>
          <a:lstStyle/>
          <a:p>
            <a:endParaRPr lang="en-US">
              <a:solidFill>
                <a:schemeClr val="bg1"/>
              </a:solidFill>
            </a:endParaRPr>
          </a:p>
        </p:txBody>
      </p:sp>
      <p:sp>
        <p:nvSpPr>
          <p:cNvPr id="7" name="Text Box 5"/>
          <p:cNvSpPr txBox="1">
            <a:spLocks noChangeArrowheads="1"/>
          </p:cNvSpPr>
          <p:nvPr/>
        </p:nvSpPr>
        <p:spPr bwMode="auto">
          <a:xfrm>
            <a:off x="3124200" y="3048000"/>
            <a:ext cx="4495800" cy="457200"/>
          </a:xfrm>
          <a:prstGeom prst="rect">
            <a:avLst/>
          </a:prstGeom>
          <a:noFill/>
          <a:ln w="9525">
            <a:noFill/>
            <a:miter lim="800000"/>
            <a:headEnd/>
            <a:tailEnd/>
          </a:ln>
          <a:effectLst/>
        </p:spPr>
        <p:txBody>
          <a:bodyPr>
            <a:spAutoFit/>
          </a:bodyPr>
          <a:lstStyle/>
          <a:p>
            <a:pPr>
              <a:spcBef>
                <a:spcPct val="50000"/>
              </a:spcBef>
            </a:pPr>
            <a:endParaRPr lang="en-US" sz="2400" b="0">
              <a:solidFill>
                <a:schemeClr val="bg1"/>
              </a:solidFill>
            </a:endParaRPr>
          </a:p>
        </p:txBody>
      </p:sp>
      <p:sp>
        <p:nvSpPr>
          <p:cNvPr id="8" name="Text Box 6"/>
          <p:cNvSpPr txBox="1">
            <a:spLocks noChangeArrowheads="1"/>
          </p:cNvSpPr>
          <p:nvPr/>
        </p:nvSpPr>
        <p:spPr bwMode="auto">
          <a:xfrm>
            <a:off x="3200400" y="2971800"/>
            <a:ext cx="4343400" cy="457200"/>
          </a:xfrm>
          <a:prstGeom prst="rect">
            <a:avLst/>
          </a:prstGeom>
          <a:noFill/>
          <a:ln w="9525">
            <a:noFill/>
            <a:miter lim="800000"/>
            <a:headEnd/>
            <a:tailEnd/>
          </a:ln>
          <a:effectLst/>
        </p:spPr>
        <p:txBody>
          <a:bodyPr>
            <a:spAutoFit/>
          </a:bodyPr>
          <a:lstStyle/>
          <a:p>
            <a:pPr>
              <a:spcBef>
                <a:spcPct val="50000"/>
              </a:spcBef>
            </a:pPr>
            <a:r>
              <a:rPr lang="en-US" sz="2400" b="0">
                <a:solidFill>
                  <a:schemeClr val="bg1"/>
                </a:solidFill>
              </a:rPr>
              <a:t>Female sex         Male sex</a:t>
            </a:r>
          </a:p>
        </p:txBody>
      </p:sp>
      <p:sp>
        <p:nvSpPr>
          <p:cNvPr id="9" name="Text Box 7"/>
          <p:cNvSpPr txBox="1">
            <a:spLocks noChangeArrowheads="1"/>
          </p:cNvSpPr>
          <p:nvPr/>
        </p:nvSpPr>
        <p:spPr bwMode="auto">
          <a:xfrm>
            <a:off x="685800" y="3886200"/>
            <a:ext cx="2209800" cy="2492990"/>
          </a:xfrm>
          <a:prstGeom prst="rect">
            <a:avLst/>
          </a:prstGeom>
          <a:noFill/>
          <a:ln w="9525">
            <a:noFill/>
            <a:miter lim="800000"/>
            <a:headEnd/>
            <a:tailEnd/>
          </a:ln>
          <a:effectLst/>
        </p:spPr>
        <p:txBody>
          <a:bodyPr>
            <a:spAutoFit/>
          </a:bodyPr>
          <a:lstStyle/>
          <a:p>
            <a:pPr>
              <a:spcBef>
                <a:spcPct val="50000"/>
              </a:spcBef>
            </a:pPr>
            <a:r>
              <a:rPr lang="en-US" sz="2400" b="0">
                <a:solidFill>
                  <a:schemeClr val="bg1"/>
                </a:solidFill>
              </a:rPr>
              <a:t>Female gender</a:t>
            </a:r>
          </a:p>
          <a:p>
            <a:pPr>
              <a:spcBef>
                <a:spcPct val="50000"/>
              </a:spcBef>
            </a:pPr>
            <a:endParaRPr lang="en-US" sz="2400" b="0">
              <a:solidFill>
                <a:schemeClr val="bg1"/>
              </a:solidFill>
            </a:endParaRPr>
          </a:p>
          <a:p>
            <a:pPr>
              <a:spcBef>
                <a:spcPct val="50000"/>
              </a:spcBef>
            </a:pPr>
            <a:endParaRPr lang="en-US" sz="2400" b="0">
              <a:solidFill>
                <a:schemeClr val="bg1"/>
              </a:solidFill>
            </a:endParaRPr>
          </a:p>
          <a:p>
            <a:pPr>
              <a:spcBef>
                <a:spcPct val="50000"/>
              </a:spcBef>
            </a:pPr>
            <a:r>
              <a:rPr lang="en-US" sz="2400" b="0">
                <a:solidFill>
                  <a:schemeClr val="bg1"/>
                </a:solidFill>
              </a:rPr>
              <a:t>Male gender</a:t>
            </a:r>
          </a:p>
        </p:txBody>
      </p:sp>
      <p:sp>
        <p:nvSpPr>
          <p:cNvPr id="10" name="Text Box 8"/>
          <p:cNvSpPr txBox="1">
            <a:spLocks noChangeArrowheads="1"/>
          </p:cNvSpPr>
          <p:nvPr/>
        </p:nvSpPr>
        <p:spPr bwMode="auto">
          <a:xfrm>
            <a:off x="3352800" y="3962400"/>
            <a:ext cx="1752600" cy="457200"/>
          </a:xfrm>
          <a:prstGeom prst="rect">
            <a:avLst/>
          </a:prstGeom>
          <a:noFill/>
          <a:ln w="9525">
            <a:noFill/>
            <a:miter lim="800000"/>
            <a:headEnd/>
            <a:tailEnd/>
          </a:ln>
          <a:effectLst/>
        </p:spPr>
        <p:txBody>
          <a:bodyPr>
            <a:spAutoFit/>
          </a:bodyPr>
          <a:lstStyle/>
          <a:p>
            <a:pPr>
              <a:spcBef>
                <a:spcPct val="50000"/>
              </a:spcBef>
            </a:pPr>
            <a:r>
              <a:rPr lang="en-US" sz="2400" b="0">
                <a:solidFill>
                  <a:schemeClr val="bg1"/>
                </a:solidFill>
              </a:rPr>
              <a:t>Women</a:t>
            </a:r>
          </a:p>
        </p:txBody>
      </p:sp>
      <p:sp>
        <p:nvSpPr>
          <p:cNvPr id="11" name="Text Box 9"/>
          <p:cNvSpPr txBox="1">
            <a:spLocks noChangeArrowheads="1"/>
          </p:cNvSpPr>
          <p:nvPr/>
        </p:nvSpPr>
        <p:spPr bwMode="auto">
          <a:xfrm>
            <a:off x="5638800" y="5410200"/>
            <a:ext cx="2057400" cy="457200"/>
          </a:xfrm>
          <a:prstGeom prst="rect">
            <a:avLst/>
          </a:prstGeom>
          <a:noFill/>
          <a:ln w="9525">
            <a:noFill/>
            <a:miter lim="800000"/>
            <a:headEnd/>
            <a:tailEnd/>
          </a:ln>
          <a:effectLst/>
        </p:spPr>
        <p:txBody>
          <a:bodyPr>
            <a:spAutoFit/>
          </a:bodyPr>
          <a:lstStyle/>
          <a:p>
            <a:pPr>
              <a:spcBef>
                <a:spcPct val="50000"/>
              </a:spcBef>
            </a:pPr>
            <a:r>
              <a:rPr lang="en-US" sz="2400" b="0">
                <a:solidFill>
                  <a:schemeClr val="bg1"/>
                </a:solidFill>
              </a:rPr>
              <a:t>Men</a:t>
            </a:r>
          </a:p>
        </p:txBody>
      </p:sp>
      <p:sp>
        <p:nvSpPr>
          <p:cNvPr id="12" name="Text Box 10"/>
          <p:cNvSpPr txBox="1">
            <a:spLocks noChangeArrowheads="1"/>
          </p:cNvSpPr>
          <p:nvPr/>
        </p:nvSpPr>
        <p:spPr bwMode="auto">
          <a:xfrm>
            <a:off x="5791200" y="4038600"/>
            <a:ext cx="1752600" cy="701675"/>
          </a:xfrm>
          <a:prstGeom prst="rect">
            <a:avLst/>
          </a:prstGeom>
          <a:noFill/>
          <a:ln w="9525">
            <a:noFill/>
            <a:miter lim="800000"/>
            <a:headEnd/>
            <a:tailEnd/>
          </a:ln>
          <a:effectLst/>
        </p:spPr>
        <p:txBody>
          <a:bodyPr>
            <a:spAutoFit/>
          </a:bodyPr>
          <a:lstStyle/>
          <a:p>
            <a:pPr>
              <a:spcBef>
                <a:spcPct val="50000"/>
              </a:spcBef>
            </a:pPr>
            <a:r>
              <a:rPr lang="en-US" sz="2000" b="0">
                <a:solidFill>
                  <a:schemeClr val="bg1"/>
                </a:solidFill>
              </a:rPr>
              <a:t>MTF Transsexual</a:t>
            </a:r>
            <a:endParaRPr lang="en-US" sz="2400" b="0">
              <a:solidFill>
                <a:schemeClr val="bg1"/>
              </a:solidFill>
            </a:endParaRPr>
          </a:p>
        </p:txBody>
      </p:sp>
      <p:sp>
        <p:nvSpPr>
          <p:cNvPr id="13" name="Text Box 11"/>
          <p:cNvSpPr txBox="1">
            <a:spLocks noChangeArrowheads="1"/>
          </p:cNvSpPr>
          <p:nvPr/>
        </p:nvSpPr>
        <p:spPr bwMode="auto">
          <a:xfrm>
            <a:off x="3429000" y="5257800"/>
            <a:ext cx="1752600" cy="701675"/>
          </a:xfrm>
          <a:prstGeom prst="rect">
            <a:avLst/>
          </a:prstGeom>
          <a:noFill/>
          <a:ln w="9525">
            <a:noFill/>
            <a:miter lim="800000"/>
            <a:headEnd/>
            <a:tailEnd/>
          </a:ln>
          <a:effectLst/>
        </p:spPr>
        <p:txBody>
          <a:bodyPr>
            <a:spAutoFit/>
          </a:bodyPr>
          <a:lstStyle/>
          <a:p>
            <a:pPr>
              <a:spcBef>
                <a:spcPct val="50000"/>
              </a:spcBef>
            </a:pPr>
            <a:r>
              <a:rPr lang="en-US" sz="2000" b="0">
                <a:solidFill>
                  <a:schemeClr val="bg1"/>
                </a:solidFill>
              </a:rPr>
              <a:t>FTM Transsexual</a:t>
            </a:r>
            <a:endParaRPr lang="en-US" sz="2400" b="0">
              <a:solidFill>
                <a:schemeClr val="bg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Facts about </a:t>
            </a:r>
            <a:r>
              <a:rPr lang="en-US" dirty="0" err="1" smtClean="0"/>
              <a:t>Transgenderism</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 transgender person is someone whose gender expression runs contrary to what other people in the same culture would normally expect. There are several types:</a:t>
            </a:r>
          </a:p>
          <a:p>
            <a:pPr lvl="1"/>
            <a:r>
              <a:rPr lang="en-US" dirty="0" smtClean="0"/>
              <a:t>FTM (female to male): born female but see themselves as partly to fully male</a:t>
            </a:r>
          </a:p>
          <a:p>
            <a:pPr lvl="1"/>
            <a:r>
              <a:rPr lang="en-US" dirty="0" smtClean="0"/>
              <a:t>MTF (male to female): born male but see themselves as partly to fully female</a:t>
            </a:r>
          </a:p>
          <a:p>
            <a:pPr lvl="1"/>
            <a:r>
              <a:rPr lang="en-US" dirty="0" err="1" smtClean="0"/>
              <a:t>Intersexed</a:t>
            </a:r>
            <a:r>
              <a:rPr lang="en-US" dirty="0" smtClean="0"/>
              <a:t>: born with a combination of male and female physiology (similar to hermaphrodite) – may accept their mixed gender as natural while most are assigned to one sex shortly after birth</a:t>
            </a:r>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Facts about </a:t>
            </a:r>
            <a:r>
              <a:rPr lang="en-US" dirty="0" err="1" smtClean="0"/>
              <a:t>Transgenderism</a:t>
            </a:r>
            <a:endParaRPr lang="en-US" dirty="0"/>
          </a:p>
        </p:txBody>
      </p:sp>
      <p:sp>
        <p:nvSpPr>
          <p:cNvPr id="3" name="Content Placeholder 2"/>
          <p:cNvSpPr>
            <a:spLocks noGrp="1"/>
          </p:cNvSpPr>
          <p:nvPr>
            <p:ph sz="half" idx="1"/>
          </p:nvPr>
        </p:nvSpPr>
        <p:spPr/>
        <p:txBody>
          <a:bodyPr>
            <a:normAutofit fontScale="70000" lnSpcReduction="20000"/>
          </a:bodyPr>
          <a:lstStyle/>
          <a:p>
            <a:pPr lvl="0"/>
            <a:r>
              <a:rPr lang="en-US" sz="2400" u="sng" dirty="0" smtClean="0"/>
              <a:t>Transvestite</a:t>
            </a:r>
            <a:r>
              <a:rPr lang="en-US" sz="2400" dirty="0" smtClean="0"/>
              <a:t>: person who wears clothes identified with the opposite gender for emotional or psychological satisfaction, often but not always straight</a:t>
            </a:r>
          </a:p>
          <a:p>
            <a:pPr lvl="0"/>
            <a:r>
              <a:rPr lang="en-US" sz="2400" u="sng" dirty="0" smtClean="0"/>
              <a:t>Drag Queen</a:t>
            </a:r>
            <a:r>
              <a:rPr lang="en-US" sz="2400" dirty="0" smtClean="0"/>
              <a:t>: female-emulating male, usually campy, often (not always) gay</a:t>
            </a:r>
          </a:p>
          <a:p>
            <a:pPr lvl="0"/>
            <a:r>
              <a:rPr lang="en-US" sz="2400" u="sng" dirty="0" smtClean="0"/>
              <a:t>Drag King</a:t>
            </a:r>
            <a:r>
              <a:rPr lang="en-US" sz="2400" dirty="0" smtClean="0"/>
              <a:t>: male-emulating woman</a:t>
            </a:r>
          </a:p>
        </p:txBody>
      </p:sp>
      <p:sp>
        <p:nvSpPr>
          <p:cNvPr id="4" name="Content Placeholder 3"/>
          <p:cNvSpPr>
            <a:spLocks noGrp="1"/>
          </p:cNvSpPr>
          <p:nvPr>
            <p:ph sz="half" idx="2"/>
          </p:nvPr>
        </p:nvSpPr>
        <p:spPr/>
        <p:txBody>
          <a:bodyPr>
            <a:noAutofit/>
          </a:bodyPr>
          <a:lstStyle/>
          <a:p>
            <a:pPr lvl="0"/>
            <a:r>
              <a:rPr lang="en-US" sz="1500" u="sng" dirty="0" err="1" smtClean="0"/>
              <a:t>Transgenderist</a:t>
            </a:r>
            <a:r>
              <a:rPr lang="en-US" sz="1500" dirty="0" smtClean="0"/>
              <a:t>: person living as gender opposite to anatomical sex. Sexual orientation varies.</a:t>
            </a:r>
          </a:p>
          <a:p>
            <a:pPr lvl="0"/>
            <a:r>
              <a:rPr lang="en-US" sz="1500" u="sng" dirty="0" smtClean="0"/>
              <a:t>Transsexual</a:t>
            </a:r>
            <a:r>
              <a:rPr lang="en-US" sz="1500" dirty="0" smtClean="0"/>
              <a:t>: person whose sexual identity is opposite to their assignment at birth. Sexual orientation varies.</a:t>
            </a:r>
          </a:p>
          <a:p>
            <a:pPr lvl="0"/>
            <a:r>
              <a:rPr lang="en-US" sz="1500" u="sng" dirty="0" err="1" smtClean="0"/>
              <a:t>Androgyne</a:t>
            </a:r>
            <a:r>
              <a:rPr lang="en-US" sz="1500" dirty="0" smtClean="0"/>
              <a:t>: person appearing and identifying as neither man nor woman, presenting a gender either mixed or neutral</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Facts about </a:t>
            </a:r>
            <a:r>
              <a:rPr lang="en-US" dirty="0" err="1" smtClean="0"/>
              <a:t>Transgenderism</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Not every trans-identifying person chooses to have complete sex-reassignment surgery; some have partial surgery while others cannot or do not want any at all</a:t>
            </a:r>
          </a:p>
          <a:p>
            <a:r>
              <a:rPr lang="en-US" dirty="0" smtClean="0"/>
              <a:t>Sexual Orientation, sexual identity, and gender are independent of each other. A person may express any variation of each of these in any combination. </a:t>
            </a:r>
          </a:p>
          <a:p>
            <a:r>
              <a:rPr lang="en-US" dirty="0" smtClean="0"/>
              <a:t>A transgender person’s sexual orientation is unrelated to their gender identity or their sexual identity.</a:t>
            </a:r>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Intersexed</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People born with "unexpected" genitals. Formerly referred to as hermaphrodites, </a:t>
            </a:r>
            <a:r>
              <a:rPr lang="en-US" dirty="0" err="1" smtClean="0"/>
              <a:t>intersexed</a:t>
            </a:r>
            <a:r>
              <a:rPr lang="en-US" dirty="0" smtClean="0"/>
              <a:t> people are not easily categorized as male or female because of ambiguous genitals. Most </a:t>
            </a:r>
            <a:r>
              <a:rPr lang="en-US" dirty="0" err="1" smtClean="0"/>
              <a:t>intersexed</a:t>
            </a:r>
            <a:r>
              <a:rPr lang="en-US" dirty="0" smtClean="0"/>
              <a:t> people do not possess "both" sets of genitals, rather a blending or a different appearance that is medically unacceptable to most doctors. Intersexuality is fairly common. Many who identify as </a:t>
            </a:r>
            <a:r>
              <a:rPr lang="en-US" dirty="0" err="1" smtClean="0"/>
              <a:t>intersexed</a:t>
            </a:r>
            <a:r>
              <a:rPr lang="en-US" dirty="0" smtClean="0"/>
              <a:t> believe that early childhood surgical intervention is not only unnecessary but cruel and advocate counseling and support for children and families.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Genderqueer</a:t>
            </a:r>
            <a:endParaRPr lang="en-US" dirty="0"/>
          </a:p>
        </p:txBody>
      </p:sp>
      <p:sp>
        <p:nvSpPr>
          <p:cNvPr id="3" name="Content Placeholder 2"/>
          <p:cNvSpPr>
            <a:spLocks noGrp="1"/>
          </p:cNvSpPr>
          <p:nvPr>
            <p:ph idx="1"/>
          </p:nvPr>
        </p:nvSpPr>
        <p:spPr/>
        <p:txBody>
          <a:bodyPr/>
          <a:lstStyle/>
          <a:p>
            <a:r>
              <a:rPr lang="en-US" dirty="0" smtClean="0"/>
              <a:t>Any LGBT person whose gender presentation is an intentional mixture of gender signifiers, usually a political identity in support of transgender persons and against the binary gender system.</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Transsexual</a:t>
            </a:r>
            <a:endParaRPr lang="en-US" dirty="0"/>
          </a:p>
        </p:txBody>
      </p:sp>
      <p:sp>
        <p:nvSpPr>
          <p:cNvPr id="3" name="Content Placeholder 2"/>
          <p:cNvSpPr>
            <a:spLocks noGrp="1"/>
          </p:cNvSpPr>
          <p:nvPr>
            <p:ph idx="1"/>
          </p:nvPr>
        </p:nvSpPr>
        <p:spPr/>
        <p:txBody>
          <a:bodyPr/>
          <a:lstStyle/>
          <a:p>
            <a:r>
              <a:rPr lang="en-US" dirty="0" smtClean="0"/>
              <a:t>A person whose core gender identity is "opposite" their assigned sex. Transsexuals may live as the opposite sex, undergo hormone therapy, and/or have sex reassignment surgery to "match" their bodies with their gender identity.</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Transvestite</a:t>
            </a:r>
            <a:endParaRPr lang="en-US" dirty="0"/>
          </a:p>
        </p:txBody>
      </p:sp>
      <p:sp>
        <p:nvSpPr>
          <p:cNvPr id="3" name="Content Placeholder 2"/>
          <p:cNvSpPr>
            <a:spLocks noGrp="1"/>
          </p:cNvSpPr>
          <p:nvPr>
            <p:ph idx="1"/>
          </p:nvPr>
        </p:nvSpPr>
        <p:spPr/>
        <p:txBody>
          <a:bodyPr/>
          <a:lstStyle/>
          <a:p>
            <a:r>
              <a:rPr lang="en-US" dirty="0" smtClean="0"/>
              <a:t>A person who cross-dresses for erotic pleasure or relaxation.</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Drag</a:t>
            </a:r>
            <a:endParaRPr lang="en-US" dirty="0"/>
          </a:p>
        </p:txBody>
      </p:sp>
      <p:sp>
        <p:nvSpPr>
          <p:cNvPr id="3" name="Content Placeholder 2"/>
          <p:cNvSpPr>
            <a:spLocks noGrp="1"/>
          </p:cNvSpPr>
          <p:nvPr>
            <p:ph idx="1"/>
          </p:nvPr>
        </p:nvSpPr>
        <p:spPr/>
        <p:txBody>
          <a:bodyPr/>
          <a:lstStyle/>
          <a:p>
            <a:r>
              <a:rPr lang="en-US" dirty="0" smtClean="0"/>
              <a:t>Queen, a person who consciously performs femininity, sometimes in an exaggerated/theatrical manner, usually in a show or theatre setting; King, a person who consciously performs masculinity, sometimes in an exaggerated/theatrical manner, usually in a show or theatre setting.</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p:cNvPicPr>
            <a:picLocks noGrp="1" noChangeAspect="1"/>
          </p:cNvPicPr>
          <p:nvPr>
            <p:ph type="pic" idx="1"/>
          </p:nvPr>
        </p:nvPicPr>
        <p:blipFill>
          <a:blip r:embed="rId2" cstate="print"/>
          <a:srcRect l="-17615" r="-17615"/>
          <a:stretch>
            <a:fillRect/>
          </a:stretch>
        </p:blipFill>
        <p:spPr/>
      </p:pic>
      <p:sp>
        <p:nvSpPr>
          <p:cNvPr id="7" name="Text Placeholder 6"/>
          <p:cNvSpPr>
            <a:spLocks noGrp="1"/>
          </p:cNvSpPr>
          <p:nvPr>
            <p:ph type="body" sz="half" idx="2"/>
          </p:nvPr>
        </p:nvSpPr>
        <p:spPr/>
        <p:txBody>
          <a:bodyPr/>
          <a:lstStyle/>
          <a:p>
            <a:endParaRPr lang="en-US"/>
          </a:p>
        </p:txBody>
      </p:sp>
      <p:sp>
        <p:nvSpPr>
          <p:cNvPr id="2" name="Title 1"/>
          <p:cNvSpPr>
            <a:spLocks noGrp="1"/>
          </p:cNvSpPr>
          <p:nvPr>
            <p:ph type="title"/>
          </p:nvPr>
        </p:nvSpPr>
        <p:spPr/>
        <p:txBody>
          <a:bodyPr/>
          <a:lstStyle/>
          <a:p>
            <a:r>
              <a:rPr lang="en-US" dirty="0" smtClean="0"/>
              <a:t>Homophobia and Heterosexism</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Questions/Comments?</a:t>
            </a:r>
            <a:endParaRPr lang="en-US" dirty="0"/>
          </a:p>
        </p:txBody>
      </p:sp>
      <p:pic>
        <p:nvPicPr>
          <p:cNvPr id="10" name="Picture Placeholder 9" descr="gayclipart.png"/>
          <p:cNvPicPr>
            <a:picLocks noGrp="1" noChangeAspect="1"/>
          </p:cNvPicPr>
          <p:nvPr>
            <p:ph type="pic" idx="13"/>
          </p:nvPr>
        </p:nvPicPr>
        <p:blipFill>
          <a:blip r:embed="rId2" cstate="print"/>
          <a:srcRect l="-12177" r="-12177"/>
          <a:stretch>
            <a:fillRect/>
          </a:stretch>
        </p:blipFill>
        <p:spPr/>
      </p:pic>
      <p:sp>
        <p:nvSpPr>
          <p:cNvPr id="6" name="Content Placeholder 5"/>
          <p:cNvSpPr>
            <a:spLocks noGrp="1"/>
          </p:cNvSpPr>
          <p:nvPr>
            <p:ph type="subTitle" idx="1"/>
          </p:nvPr>
        </p:nvSpPr>
        <p:spPr/>
        <p:txBody>
          <a:bodyPr>
            <a:normAutofit/>
          </a:bodyPr>
          <a:lstStyle/>
          <a:p>
            <a:r>
              <a:rPr lang="en-US" dirty="0" smtClean="0"/>
              <a:t>Next Session: Here</a:t>
            </a:r>
            <a:r>
              <a:rPr lang="en-US" smtClean="0"/>
              <a:t>, October 27, 2-4pm</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Heterosexism</a:t>
            </a:r>
            <a:endParaRPr lang="en-US" dirty="0"/>
          </a:p>
        </p:txBody>
      </p:sp>
      <p:sp>
        <p:nvSpPr>
          <p:cNvPr id="3" name="Content Placeholder 2"/>
          <p:cNvSpPr>
            <a:spLocks noGrp="1"/>
          </p:cNvSpPr>
          <p:nvPr>
            <p:ph idx="1"/>
          </p:nvPr>
        </p:nvSpPr>
        <p:spPr/>
        <p:txBody>
          <a:bodyPr/>
          <a:lstStyle/>
          <a:p>
            <a:r>
              <a:rPr lang="en-US" dirty="0" smtClean="0"/>
              <a:t>The belief that all people are heterosexual, the assumption and/or belief that heterosexual relationships and behavior are superior, and the actions based on this assumption.</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Homophobia</a:t>
            </a:r>
            <a:endParaRPr lang="en-US" dirty="0"/>
          </a:p>
        </p:txBody>
      </p:sp>
      <p:sp>
        <p:nvSpPr>
          <p:cNvPr id="3" name="Content Placeholder 2"/>
          <p:cNvSpPr>
            <a:spLocks noGrp="1"/>
          </p:cNvSpPr>
          <p:nvPr>
            <p:ph idx="1"/>
          </p:nvPr>
        </p:nvSpPr>
        <p:spPr/>
        <p:txBody>
          <a:bodyPr/>
          <a:lstStyle/>
          <a:p>
            <a:r>
              <a:rPr lang="en-US" dirty="0" smtClean="0"/>
              <a:t>Fear, anger, discomfort, intolerance, or lack of acceptance toward LGBT people, or experiencing these feelings about one's own non-heterosexual preference.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Levels of Attitude about LGBT People</a:t>
            </a:r>
            <a:endParaRPr lang="en-US" dirty="0"/>
          </a:p>
        </p:txBody>
      </p:sp>
      <p:sp>
        <p:nvSpPr>
          <p:cNvPr id="3" name="Content Placeholder 2"/>
          <p:cNvSpPr>
            <a:spLocks noGrp="1"/>
          </p:cNvSpPr>
          <p:nvPr>
            <p:ph idx="1"/>
          </p:nvPr>
        </p:nvSpPr>
        <p:spPr/>
        <p:txBody>
          <a:bodyPr>
            <a:normAutofit/>
          </a:bodyPr>
          <a:lstStyle/>
          <a:p>
            <a:r>
              <a:rPr lang="en-US" sz="2000" dirty="0" smtClean="0"/>
              <a:t>Repulsion</a:t>
            </a:r>
          </a:p>
          <a:p>
            <a:r>
              <a:rPr lang="en-US" sz="2000" dirty="0" smtClean="0"/>
              <a:t>Pity</a:t>
            </a:r>
          </a:p>
          <a:p>
            <a:r>
              <a:rPr lang="en-US" sz="2000" dirty="0" smtClean="0"/>
              <a:t>Tolerance</a:t>
            </a:r>
          </a:p>
          <a:p>
            <a:r>
              <a:rPr lang="en-US" sz="2000" dirty="0" smtClean="0"/>
              <a:t>Acceptance</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Levels of Attitude about LGBT People</a:t>
            </a:r>
            <a:endParaRPr lang="en-US" dirty="0"/>
          </a:p>
        </p:txBody>
      </p:sp>
      <p:sp>
        <p:nvSpPr>
          <p:cNvPr id="4" name="Content Placeholder 3"/>
          <p:cNvSpPr>
            <a:spLocks noGrp="1"/>
          </p:cNvSpPr>
          <p:nvPr>
            <p:ph sz="half" idx="1"/>
          </p:nvPr>
        </p:nvSpPr>
        <p:spPr/>
        <p:txBody>
          <a:bodyPr/>
          <a:lstStyle/>
          <a:p>
            <a:r>
              <a:rPr lang="en-US" dirty="0" smtClean="0"/>
              <a:t>Repulsion</a:t>
            </a:r>
          </a:p>
          <a:p>
            <a:r>
              <a:rPr lang="en-US" dirty="0" smtClean="0"/>
              <a:t>Pity</a:t>
            </a:r>
          </a:p>
          <a:p>
            <a:r>
              <a:rPr lang="en-US" dirty="0" smtClean="0"/>
              <a:t>Tolerance</a:t>
            </a:r>
          </a:p>
          <a:p>
            <a:r>
              <a:rPr lang="en-US" dirty="0" smtClean="0"/>
              <a:t>Acceptance</a:t>
            </a:r>
          </a:p>
          <a:p>
            <a:endParaRPr lang="en-US" dirty="0"/>
          </a:p>
        </p:txBody>
      </p:sp>
      <p:sp>
        <p:nvSpPr>
          <p:cNvPr id="5" name="Content Placeholder 4"/>
          <p:cNvSpPr>
            <a:spLocks noGrp="1"/>
          </p:cNvSpPr>
          <p:nvPr>
            <p:ph sz="half" idx="2"/>
          </p:nvPr>
        </p:nvSpPr>
        <p:spPr/>
        <p:txBody>
          <a:bodyPr/>
          <a:lstStyle/>
          <a:p>
            <a:r>
              <a:rPr lang="en-US" dirty="0" smtClean="0"/>
              <a:t>Support</a:t>
            </a:r>
          </a:p>
          <a:p>
            <a:r>
              <a:rPr lang="en-US" dirty="0" smtClean="0"/>
              <a:t>Admiration</a:t>
            </a:r>
          </a:p>
          <a:p>
            <a:r>
              <a:rPr lang="en-US" dirty="0" smtClean="0"/>
              <a:t>Appreciation</a:t>
            </a:r>
          </a:p>
          <a:p>
            <a:r>
              <a:rPr lang="en-US" dirty="0" smtClean="0"/>
              <a:t>Nurturance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1"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1"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1"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1"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Identifying Heterosexism</a:t>
            </a:r>
            <a:endParaRPr lang="en-US" dirty="0"/>
          </a:p>
        </p:txBody>
      </p:sp>
      <p:sp>
        <p:nvSpPr>
          <p:cNvPr id="5" name="Content Placeholder 4"/>
          <p:cNvSpPr>
            <a:spLocks noGrp="1"/>
          </p:cNvSpPr>
          <p:nvPr>
            <p:ph idx="1"/>
          </p:nvPr>
        </p:nvSpPr>
        <p:spPr/>
        <p:txBody>
          <a:bodyPr>
            <a:normAutofit fontScale="92500"/>
          </a:bodyPr>
          <a:lstStyle/>
          <a:p>
            <a:pPr>
              <a:buNone/>
            </a:pPr>
            <a:r>
              <a:rPr lang="en-US" sz="3400" dirty="0" smtClean="0"/>
              <a:t>	Stereotypes </a:t>
            </a:r>
            <a:r>
              <a:rPr lang="en-US" sz="3400" dirty="0"/>
              <a:t>and assumptions are at the root of heterosexist attitudes, simplifying the diverse LGBT community and often disarming them. The following actions and thoughts are manifestations of these attitudes.</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smtClean="0"/>
              <a:t>Identifying Heterosexism</a:t>
            </a:r>
            <a:endParaRPr lang="en-US" dirty="0"/>
          </a:p>
        </p:txBody>
      </p:sp>
      <p:sp>
        <p:nvSpPr>
          <p:cNvPr id="3" name="Content Placeholder 2"/>
          <p:cNvSpPr>
            <a:spLocks noGrp="1"/>
          </p:cNvSpPr>
          <p:nvPr>
            <p:ph type="body" idx="1"/>
          </p:nvPr>
        </p:nvSpPr>
        <p:spPr/>
        <p:txBody>
          <a:bodyPr/>
          <a:lstStyle/>
          <a:p>
            <a:r>
              <a:rPr lang="en-US" dirty="0" err="1" smtClean="0"/>
              <a:t>Oversexualization</a:t>
            </a:r>
            <a:endParaRPr lang="en-US" dirty="0" smtClean="0"/>
          </a:p>
        </p:txBody>
      </p:sp>
      <p:sp>
        <p:nvSpPr>
          <p:cNvPr id="4" name="Content Placeholder 3"/>
          <p:cNvSpPr>
            <a:spLocks noGrp="1"/>
          </p:cNvSpPr>
          <p:nvPr>
            <p:ph sz="half" idx="2"/>
          </p:nvPr>
        </p:nvSpPr>
        <p:spPr/>
        <p:txBody>
          <a:bodyPr/>
          <a:lstStyle/>
          <a:p>
            <a:pPr lvl="0"/>
            <a:r>
              <a:rPr lang="en-US" dirty="0" smtClean="0"/>
              <a:t>Assuming that lesbians, gay men, and bisexuals are only sexual beings rather than complex people who have, among other significant features, a non-heterosexual orientation</a:t>
            </a:r>
          </a:p>
          <a:p>
            <a:endParaRPr lang="en-US" dirty="0" smtClean="0"/>
          </a:p>
        </p:txBody>
      </p:sp>
      <p:sp>
        <p:nvSpPr>
          <p:cNvPr id="15" name="Text Placeholder 14"/>
          <p:cNvSpPr>
            <a:spLocks noGrp="1"/>
          </p:cNvSpPr>
          <p:nvPr>
            <p:ph type="body" sz="quarter" idx="3"/>
          </p:nvPr>
        </p:nvSpPr>
        <p:spPr/>
        <p:txBody>
          <a:bodyPr/>
          <a:lstStyle/>
          <a:p>
            <a:r>
              <a:rPr lang="en-US" dirty="0" smtClean="0"/>
              <a:t>Denying Personal Significance</a:t>
            </a:r>
          </a:p>
        </p:txBody>
      </p:sp>
      <p:sp>
        <p:nvSpPr>
          <p:cNvPr id="16" name="Content Placeholder 15"/>
          <p:cNvSpPr>
            <a:spLocks noGrp="1"/>
          </p:cNvSpPr>
          <p:nvPr>
            <p:ph sz="quarter" idx="4"/>
          </p:nvPr>
        </p:nvSpPr>
        <p:spPr/>
        <p:txBody>
          <a:bodyPr/>
          <a:lstStyle/>
          <a:p>
            <a:r>
              <a:rPr lang="en-US" dirty="0" smtClean="0"/>
              <a:t>Commenting that “it doesn’t matter to me that you are LGBT” – a basic part of someone’s identity and sense of self </a:t>
            </a:r>
            <a:r>
              <a:rPr lang="en-US" i="1" dirty="0" smtClean="0"/>
              <a:t>should</a:t>
            </a:r>
            <a:r>
              <a:rPr lang="en-US" dirty="0" smtClean="0"/>
              <a:t> matter, but not negatively</a:t>
            </a:r>
          </a:p>
          <a:p>
            <a:pPr lvl="0"/>
            <a:endParaRPr lang="en-US" dirty="0" smtClean="0"/>
          </a:p>
          <a:p>
            <a:endParaRPr lang="en-US" dirty="0"/>
          </a:p>
        </p:txBody>
      </p:sp>
      <p:sp>
        <p:nvSpPr>
          <p:cNvPr id="5" name="Title 1"/>
          <p:cNvSpPr txBox="1">
            <a:spLocks/>
          </p:cNvSpPr>
          <p:nvPr/>
        </p:nvSpPr>
        <p:spPr>
          <a:xfrm>
            <a:off x="4648200" y="304800"/>
            <a:ext cx="4038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animBg="1"/>
      <p:bldP spid="4" grpId="0" build="p"/>
      <p:bldP spid="15" grpId="0" animBg="1"/>
      <p:bldP spid="16" grpId="0" build="p"/>
    </p:bldLst>
  </p:timing>
</p:sld>
</file>

<file path=ppt/theme/theme1.xml><?xml version="1.0" encoding="utf-8"?>
<a:theme xmlns:a="http://schemas.openxmlformats.org/drawingml/2006/main" name="Sky">
  <a:themeElements>
    <a:clrScheme name="Sky">
      <a:dk1>
        <a:sysClr val="windowText" lastClr="000000"/>
      </a:dk1>
      <a:lt1>
        <a:sysClr val="window" lastClr="FFFFFF"/>
      </a:lt1>
      <a:dk2>
        <a:srgbClr val="1782BF"/>
      </a:dk2>
      <a:lt2>
        <a:srgbClr val="62BCE9"/>
      </a:lt2>
      <a:accent1>
        <a:srgbClr val="073779"/>
      </a:accent1>
      <a:accent2>
        <a:srgbClr val="8FD9FB"/>
      </a:accent2>
      <a:accent3>
        <a:srgbClr val="FFCC00"/>
      </a:accent3>
      <a:accent4>
        <a:srgbClr val="EB6615"/>
      </a:accent4>
      <a:accent5>
        <a:srgbClr val="C76402"/>
      </a:accent5>
      <a:accent6>
        <a:srgbClr val="B523B4"/>
      </a:accent6>
      <a:hlink>
        <a:srgbClr val="FFDE26"/>
      </a:hlink>
      <a:folHlink>
        <a:srgbClr val="DEBE00"/>
      </a:folHlink>
    </a:clrScheme>
    <a:fontScheme name="Sky">
      <a:majorFont>
        <a:latin typeface="Arial Rounded MT Bold"/>
        <a:ea typeface=""/>
        <a:cs typeface=""/>
        <a:font script="Jpan" typeface="ＭＳ Ｐゴシック"/>
      </a:majorFont>
      <a:minorFont>
        <a:latin typeface="Arial Rounded MT Bold"/>
        <a:ea typeface=""/>
        <a:cs typeface=""/>
        <a:font script="Jpan" typeface="ＭＳ Ｐゴシック"/>
      </a:minorFont>
    </a:fontScheme>
    <a:fmtScheme name="Sky">
      <a:fillStyleLst>
        <a:solidFill>
          <a:schemeClr val="phClr"/>
        </a:solidFill>
        <a:solidFill>
          <a:schemeClr val="phClr">
            <a:alpha val="50000"/>
          </a:schemeClr>
        </a:solidFill>
        <a:gradFill rotWithShape="1">
          <a:gsLst>
            <a:gs pos="0">
              <a:schemeClr val="phClr">
                <a:shade val="30000"/>
                <a:satMod val="130000"/>
              </a:schemeClr>
            </a:gs>
            <a:gs pos="80000">
              <a:schemeClr val="phClr">
                <a:shade val="93000"/>
                <a:satMod val="130000"/>
              </a:schemeClr>
            </a:gs>
            <a:gs pos="100000">
              <a:schemeClr val="phClr">
                <a:shade val="94000"/>
                <a:satMod val="135000"/>
              </a:schemeClr>
            </a:gs>
          </a:gsLst>
          <a:lin ang="14400000" scaled="1"/>
        </a:gradFill>
      </a:fillStyleLst>
      <a:lnStyleLst>
        <a:ln w="12700" cap="flat" cmpd="sng" algn="ctr">
          <a:solidFill>
            <a:schemeClr val="phClr">
              <a:shade val="95000"/>
              <a:satMod val="105000"/>
            </a:schemeClr>
          </a:solidFill>
          <a:prstDash val="solid"/>
        </a:ln>
        <a:ln w="31750" cap="flat" cmpd="sng" algn="ctr">
          <a:solidFill>
            <a:schemeClr val="phClr"/>
          </a:solidFill>
          <a:prstDash val="solid"/>
        </a:ln>
        <a:ln w="63500" cap="flat" cmpd="sng" algn="ctr">
          <a:solidFill>
            <a:schemeClr val="phClr"/>
          </a:solidFill>
          <a:prstDash val="solid"/>
        </a:ln>
      </a:lnStyleLst>
      <a:effectStyleLst>
        <a:effectStyle>
          <a:effectLst/>
        </a:effectStyle>
        <a:effectStyle>
          <a:effectLst>
            <a:outerShdw blurRad="88900" dist="63500" dir="3000000" algn="br" rotWithShape="0">
              <a:srgbClr val="000000">
                <a:alpha val="35000"/>
              </a:srgbClr>
            </a:outerShdw>
          </a:effectLst>
        </a:effectStyle>
        <a:effectStyle>
          <a:effectLst>
            <a:innerShdw blurRad="50800" dist="25400" dir="6600000">
              <a:srgbClr val="000000">
                <a:alpha val="50000"/>
              </a:srgbClr>
            </a:innerShdw>
            <a:reflection blurRad="12700" stA="26000" endPos="28000" dist="38100" dir="5400000" sy="-100000" rotWithShape="0"/>
          </a:effectLst>
        </a:effectStyle>
      </a:effectStyleLst>
      <a:bgFillStyleLst>
        <a:solidFill>
          <a:schemeClr val="phClr"/>
        </a:solidFill>
        <a:gradFill rotWithShape="1">
          <a:gsLst>
            <a:gs pos="0">
              <a:schemeClr val="phClr">
                <a:tint val="100000"/>
                <a:satMod val="140000"/>
                <a:lumMod val="105000"/>
              </a:schemeClr>
            </a:gs>
            <a:gs pos="100000">
              <a:schemeClr val="phClr">
                <a:shade val="20000"/>
                <a:satMod val="250000"/>
                <a:lumMod val="110000"/>
              </a:schemeClr>
            </a:gs>
          </a:gsLst>
          <a:path path="circle">
            <a:fillToRect l="50000" t="50000" r="50000" b="50000"/>
          </a:path>
        </a:gradFill>
        <a:gradFill rotWithShape="1">
          <a:gsLst>
            <a:gs pos="0">
              <a:schemeClr val="phClr">
                <a:tint val="80000"/>
                <a:satMod val="300000"/>
              </a:schemeClr>
            </a:gs>
            <a:gs pos="100000">
              <a:schemeClr val="phClr">
                <a:shade val="30000"/>
                <a:satMod val="20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Sky.thmx</Template>
  <TotalTime>1714</TotalTime>
  <Words>1362</Words>
  <Application>Microsoft Office PowerPoint</Application>
  <PresentationFormat>On-screen Show (4:3)</PresentationFormat>
  <Paragraphs>144</Paragraphs>
  <Slides>30</Slides>
  <Notes>4</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Sky</vt:lpstr>
      <vt:lpstr>Allies Training Program Part I</vt:lpstr>
      <vt:lpstr>Guidelines for Allies</vt:lpstr>
      <vt:lpstr>Homophobia and Heterosexism</vt:lpstr>
      <vt:lpstr>Heterosexism</vt:lpstr>
      <vt:lpstr>Homophobia</vt:lpstr>
      <vt:lpstr>Levels of Attitude about LGBT People</vt:lpstr>
      <vt:lpstr>Levels of Attitude about LGBT People</vt:lpstr>
      <vt:lpstr>Identifying Heterosexism</vt:lpstr>
      <vt:lpstr>Identifying Heterosexism</vt:lpstr>
      <vt:lpstr>Identifying Heterosexism</vt:lpstr>
      <vt:lpstr>Identifying Heterosexism</vt:lpstr>
      <vt:lpstr>How Homophobia Hurts Us All</vt:lpstr>
      <vt:lpstr>How Homophobia Hurts Us All</vt:lpstr>
      <vt:lpstr>How does it hurt non-LGBT? Homophobia…</vt:lpstr>
      <vt:lpstr>Bisexual</vt:lpstr>
      <vt:lpstr>Facts about Bisexuality</vt:lpstr>
      <vt:lpstr>Facts about Bisexuality</vt:lpstr>
      <vt:lpstr>Transgender</vt:lpstr>
      <vt:lpstr>Transgenderism</vt:lpstr>
      <vt:lpstr>Transgenderism</vt:lpstr>
      <vt:lpstr>Transgenderism</vt:lpstr>
      <vt:lpstr>Facts about Transgenderism</vt:lpstr>
      <vt:lpstr>Facts about Transgenderism</vt:lpstr>
      <vt:lpstr>Facts about Transgenderism</vt:lpstr>
      <vt:lpstr>Intersexed</vt:lpstr>
      <vt:lpstr>Genderqueer</vt:lpstr>
      <vt:lpstr>Transsexual</vt:lpstr>
      <vt:lpstr>Transvestite</vt:lpstr>
      <vt:lpstr>Drag</vt:lpstr>
      <vt:lpstr>Questions/Comments?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Homophobia and Heterosexism</dc:title>
  <dc:creator>Grad</dc:creator>
  <cp:lastModifiedBy>Paul</cp:lastModifiedBy>
  <cp:revision>120</cp:revision>
  <cp:lastPrinted>2010-10-26T14:29:44Z</cp:lastPrinted>
  <dcterms:created xsi:type="dcterms:W3CDTF">2010-03-23T22:36:26Z</dcterms:created>
  <dcterms:modified xsi:type="dcterms:W3CDTF">2010-10-26T15:49:59Z</dcterms:modified>
</cp:coreProperties>
</file>